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sldIdLst>
    <p:sldId id="256" r:id="rId4"/>
    <p:sldId id="257" r:id="rId5"/>
    <p:sldId id="258" r:id="rId6"/>
    <p:sldId id="281" r:id="rId7"/>
    <p:sldId id="283" r:id="rId8"/>
    <p:sldId id="280" r:id="rId9"/>
    <p:sldId id="282" r:id="rId10"/>
    <p:sldId id="276" r:id="rId11"/>
    <p:sldId id="279" r:id="rId12"/>
    <p:sldId id="277" r:id="rId13"/>
    <p:sldId id="27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3004800" cy="97536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4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AFF3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2"/>
          <p:cNvSpPr/>
          <p:nvPr/>
        </p:nvSpPr>
        <p:spPr>
          <a:xfrm>
            <a:off x="6496200" y="6480"/>
            <a:ext cx="6501600" cy="974664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>
              <a:alpha val="7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0" y="2279520"/>
            <a:ext cx="13003920" cy="747324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698400" y="510840"/>
            <a:ext cx="6169680" cy="36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1850" b="1" strike="noStrike" spc="-3176">
                <a:solidFill>
                  <a:srgbClr val="000000"/>
                </a:solidFill>
                <a:latin typeface="Arial"/>
                <a:ea typeface="DejaVu Sans"/>
              </a:rPr>
              <a:t>B               </a:t>
            </a:r>
            <a:r>
              <a:rPr lang="en-US" sz="11850" b="1" strike="noStrike" spc="-2796">
                <a:solidFill>
                  <a:srgbClr val="000000"/>
                </a:solidFill>
                <a:latin typeface="Arial"/>
                <a:ea typeface="DejaVu Sans"/>
              </a:rPr>
              <a:t>e     </a:t>
            </a:r>
            <a:r>
              <a:rPr lang="en-US" sz="11850" b="1" strike="noStrike" spc="-3011">
                <a:solidFill>
                  <a:srgbClr val="000000"/>
                </a:solidFill>
                <a:latin typeface="Arial"/>
                <a:ea typeface="DejaVu Sans"/>
              </a:rPr>
              <a:t>s       </a:t>
            </a:r>
            <a:r>
              <a:rPr lang="en-US" sz="11850" b="1" strike="noStrike" spc="-1410">
                <a:solidFill>
                  <a:srgbClr val="000000"/>
                </a:solidFill>
                <a:latin typeface="Arial"/>
                <a:ea typeface="DejaVu Sans"/>
              </a:rPr>
              <a:t>t  	</a:t>
            </a:r>
            <a:r>
              <a:rPr lang="en-US" sz="11850" b="1" strike="noStrike" spc="-3176">
                <a:solidFill>
                  <a:srgbClr val="000000"/>
                </a:solidFill>
                <a:latin typeface="Arial"/>
                <a:ea typeface="DejaVu Sans"/>
              </a:rPr>
              <a:t>B                 </a:t>
            </a:r>
            <a:r>
              <a:rPr lang="en-US" sz="11850" b="1" strike="noStrike" spc="-911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lang="en-US" sz="11850" b="1" strike="noStrike" spc="-2484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lang="en-US" sz="11850" b="1" strike="noStrike" spc="-3011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lang="en-US" sz="11850" b="0" strike="noStrike" spc="-1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512640" y="4214880"/>
            <a:ext cx="5056920" cy="168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5880" rIns="0" bIns="0"/>
          <a:lstStyle/>
          <a:p>
            <a:pPr marL="12600">
              <a:lnSpc>
                <a:spcPct val="100000"/>
              </a:lnSpc>
              <a:spcBef>
                <a:spcPts val="519"/>
              </a:spcBef>
            </a:pPr>
            <a:r>
              <a:rPr lang="en-US" sz="2400" b="0" strike="noStrike" spc="199">
                <a:solidFill>
                  <a:srgbClr val="002060"/>
                </a:solidFill>
                <a:latin typeface="Arial"/>
                <a:ea typeface="DejaVu Sans"/>
              </a:rPr>
              <a:t>By-</a:t>
            </a:r>
            <a:r>
              <a:rPr lang="en-US" sz="2400" b="0" strike="noStrike" spc="-282">
                <a:solidFill>
                  <a:srgbClr val="00206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20"/>
              </a:spcBef>
            </a:pPr>
            <a:r>
              <a:rPr lang="en-US" sz="2400" b="0" strike="noStrike" spc="296">
                <a:solidFill>
                  <a:srgbClr val="002060"/>
                </a:solidFill>
                <a:latin typeface="Arial"/>
                <a:ea typeface="DejaVu Sans"/>
              </a:rPr>
              <a:t>Kartik Rai</a:t>
            </a:r>
            <a:r>
              <a:rPr lang="en-US" sz="2400" b="0" strike="noStrike" spc="330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lang="en-US" sz="2400" b="0" strike="noStrike" spc="301">
                <a:solidFill>
                  <a:srgbClr val="002060"/>
                </a:solidFill>
                <a:latin typeface="Arial"/>
                <a:ea typeface="DejaVu Sans"/>
              </a:rPr>
              <a:t>(18074008)</a:t>
            </a:r>
            <a:r>
              <a:rPr lang="en-US" sz="2400" b="0" strike="noStrike" spc="-282">
                <a:solidFill>
                  <a:srgbClr val="00206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20"/>
              </a:spcBef>
            </a:pPr>
            <a:r>
              <a:rPr lang="en-US" sz="2400" b="0" strike="noStrike" spc="304">
                <a:solidFill>
                  <a:srgbClr val="002060"/>
                </a:solidFill>
                <a:latin typeface="Arial"/>
                <a:ea typeface="DejaVu Sans"/>
              </a:rPr>
              <a:t>Samyak Jain	</a:t>
            </a:r>
            <a:r>
              <a:rPr lang="en-US" sz="2400" b="0" strike="noStrike" spc="301">
                <a:solidFill>
                  <a:srgbClr val="002060"/>
                </a:solidFill>
                <a:latin typeface="Arial"/>
                <a:ea typeface="DejaVu Sans"/>
              </a:rPr>
              <a:t>(18074015)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20"/>
              </a:spcBef>
            </a:pPr>
            <a:r>
              <a:rPr lang="en-US" sz="2400" b="0" strike="noStrike" spc="301">
                <a:solidFill>
                  <a:srgbClr val="002060"/>
                </a:solidFill>
                <a:latin typeface="Arial"/>
                <a:ea typeface="DejaVu Sans"/>
              </a:rPr>
              <a:t>Shikhar Sharma	(18074016)</a:t>
            </a:r>
            <a:r>
              <a:rPr lang="en-US" sz="2400" b="0" strike="noStrike" spc="-282">
                <a:solidFill>
                  <a:srgbClr val="00206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0"/>
            <a:ext cx="13004800" cy="97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4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2"/>
            <a:ext cx="13004800" cy="9710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6CC58-85FF-48C8-A79C-8FC3D8E8984C}"/>
              </a:ext>
            </a:extLst>
          </p:cNvPr>
          <p:cNvSpPr txBox="1"/>
          <p:nvPr/>
        </p:nvSpPr>
        <p:spPr>
          <a:xfrm flipH="1">
            <a:off x="1755249" y="8229601"/>
            <a:ext cx="403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" panose="020B0502040204020203" pitchFamily="34" charset="0"/>
              </a:rPr>
              <a:t>//The item which was uploaded is now sold.</a:t>
            </a:r>
          </a:p>
        </p:txBody>
      </p:sp>
    </p:spTree>
    <p:extLst>
      <p:ext uri="{BB962C8B-B14F-4D97-AF65-F5344CB8AC3E}">
        <p14:creationId xmlns:p14="http://schemas.microsoft.com/office/powerpoint/2010/main" val="116758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36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2"/>
          <p:cNvSpPr/>
          <p:nvPr/>
        </p:nvSpPr>
        <p:spPr>
          <a:xfrm>
            <a:off x="698400" y="1951200"/>
            <a:ext cx="11465640" cy="679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/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This project is Django	based application.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User	can signup and then login very easily to use the  site.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User	 can view all the products he has put on auction and can also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see  all the items	he has bought through  auction.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He can also see t he list	products he has sold and has freedom to list items for bidding.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13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hnschrift"/>
                <a:ea typeface="DejaVu Sans"/>
              </a:rPr>
              <a:t>User	with admin control has power to delete user,  products.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698400" y="609840"/>
            <a:ext cx="977112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140">
                <a:solidFill>
                  <a:srgbClr val="1190EB"/>
                </a:solidFill>
                <a:latin typeface="Arial"/>
                <a:ea typeface="DejaVu Sans"/>
              </a:rPr>
              <a:t>W</a:t>
            </a:r>
            <a:r>
              <a:rPr lang="en-US" sz="4000" b="1" strike="noStrike" spc="-145">
                <a:solidFill>
                  <a:srgbClr val="1190EB"/>
                </a:solidFill>
                <a:latin typeface="Arial"/>
                <a:ea typeface="DejaVu Sans"/>
              </a:rPr>
              <a:t>h</a:t>
            </a:r>
            <a:r>
              <a:rPr lang="en-US" sz="4000" b="1" strike="noStrike" spc="-75">
                <a:solidFill>
                  <a:srgbClr val="1190EB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216">
                <a:solidFill>
                  <a:srgbClr val="1190EB"/>
                </a:solidFill>
                <a:latin typeface="Arial"/>
                <a:ea typeface="DejaVu Sans"/>
              </a:rPr>
              <a:t>t </a:t>
            </a:r>
            <a:r>
              <a:rPr lang="en-US" sz="4000" b="1" strike="noStrike" spc="-1">
                <a:solidFill>
                  <a:srgbClr val="1190EB"/>
                </a:solidFill>
                <a:latin typeface="Arial"/>
                <a:ea typeface="DejaVu Sans"/>
              </a:rPr>
              <a:t>o</a:t>
            </a:r>
            <a:r>
              <a:rPr lang="en-US" sz="4000" b="1" strike="noStrike" spc="-145">
                <a:solidFill>
                  <a:srgbClr val="1190EB"/>
                </a:solidFill>
                <a:latin typeface="Arial"/>
                <a:ea typeface="DejaVu Sans"/>
              </a:rPr>
              <a:t>u</a:t>
            </a:r>
            <a:r>
              <a:rPr lang="en-US" sz="4000" b="1" strike="noStrike" spc="-1">
                <a:solidFill>
                  <a:srgbClr val="1190EB"/>
                </a:solidFill>
                <a:latin typeface="Arial"/>
                <a:ea typeface="DejaVu Sans"/>
              </a:rPr>
              <a:t>r </a:t>
            </a:r>
            <a:r>
              <a:rPr lang="en-US" sz="4000" b="1" strike="noStrike" spc="69">
                <a:solidFill>
                  <a:srgbClr val="1190EB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1">
                <a:solidFill>
                  <a:srgbClr val="1190EB"/>
                </a:solidFill>
                <a:latin typeface="Arial"/>
                <a:ea typeface="DejaVu Sans"/>
              </a:rPr>
              <a:t>ro</a:t>
            </a:r>
            <a:r>
              <a:rPr lang="en-US" sz="4000" b="1" strike="noStrike" spc="-69">
                <a:solidFill>
                  <a:srgbClr val="1190EB"/>
                </a:solidFill>
                <a:latin typeface="Arial"/>
                <a:ea typeface="DejaVu Sans"/>
              </a:rPr>
              <a:t>j</a:t>
            </a:r>
            <a:r>
              <a:rPr lang="en-US" sz="4000" b="1" strike="noStrike" spc="66">
                <a:solidFill>
                  <a:srgbClr val="1190EB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296">
                <a:solidFill>
                  <a:srgbClr val="1190EB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1190EB"/>
                </a:solidFill>
                <a:latin typeface="Arial"/>
                <a:ea typeface="DejaVu Sans"/>
              </a:rPr>
              <a:t>t </a:t>
            </a:r>
            <a:r>
              <a:rPr lang="en-US" sz="4000" b="1" strike="noStrike" spc="-69">
                <a:solidFill>
                  <a:srgbClr val="1190EB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446">
                <a:solidFill>
                  <a:srgbClr val="1190EB"/>
                </a:solidFill>
                <a:latin typeface="Arial"/>
                <a:ea typeface="DejaVu Sans"/>
              </a:rPr>
              <a:t>s </a:t>
            </a:r>
            <a:r>
              <a:rPr lang="en-US" sz="4000" b="1" strike="noStrike" spc="-75">
                <a:solidFill>
                  <a:srgbClr val="1190EB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1190EB"/>
                </a:solidFill>
                <a:latin typeface="Arial"/>
                <a:ea typeface="DejaVu Sans"/>
              </a:rPr>
              <a:t>b</a:t>
            </a:r>
            <a:r>
              <a:rPr lang="en-US" sz="4000" b="1" strike="noStrike" spc="-69">
                <a:solidFill>
                  <a:srgbClr val="1190EB"/>
                </a:solidFill>
                <a:latin typeface="Arial"/>
                <a:ea typeface="DejaVu Sans"/>
              </a:rPr>
              <a:t>l</a:t>
            </a:r>
            <a:r>
              <a:rPr lang="en-US" sz="4000" b="1" strike="noStrike" spc="66">
                <a:solidFill>
                  <a:srgbClr val="1190EB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216">
                <a:solidFill>
                  <a:srgbClr val="1190EB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1">
                <a:solidFill>
                  <a:srgbClr val="1190EB"/>
                </a:solidFill>
                <a:latin typeface="Arial"/>
                <a:ea typeface="DejaVu Sans"/>
              </a:rPr>
              <a:t>o </a:t>
            </a:r>
            <a:r>
              <a:rPr lang="en-US" sz="4000" b="1" strike="noStrike" spc="69">
                <a:solidFill>
                  <a:srgbClr val="1190EB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-1">
                <a:solidFill>
                  <a:srgbClr val="1190EB"/>
                </a:solidFill>
                <a:latin typeface="Arial"/>
                <a:ea typeface="DejaVu Sans"/>
              </a:rPr>
              <a:t>o</a:t>
            </a:r>
            <a:r>
              <a:rPr lang="en-US" sz="4000" b="1" strike="noStrike" spc="-514">
                <a:solidFill>
                  <a:srgbClr val="1190EB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6">
                <a:solidFill>
                  <a:srgbClr val="1190EB"/>
                </a:solidFill>
                <a:latin typeface="Arial"/>
                <a:ea typeface="DejaVu Sans"/>
              </a:rPr>
              <a:t>.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0" y="0"/>
            <a:ext cx="6450840" cy="9752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469800" y="914400"/>
            <a:ext cx="35920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197">
                <a:solidFill>
                  <a:srgbClr val="FFFFFF"/>
                </a:solidFill>
                <a:latin typeface="Arial Black"/>
                <a:ea typeface="DejaVu Sans"/>
              </a:rPr>
              <a:t>Re</a:t>
            </a:r>
            <a:r>
              <a:rPr lang="en-US" sz="3000" b="0" strike="noStrike" spc="-1">
                <a:solidFill>
                  <a:srgbClr val="FFFFFF"/>
                </a:solidFill>
                <a:latin typeface="Arial Black"/>
                <a:ea typeface="DejaVu Sans"/>
              </a:rPr>
              <a:t>quirements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454880" y="2514600"/>
            <a:ext cx="4824720" cy="51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06440" indent="-393120">
              <a:lnSpc>
                <a:spcPct val="100000"/>
              </a:lnSpc>
              <a:spcBef>
                <a:spcPts val="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000" b="0" strike="noStrike" spc="92">
                <a:solidFill>
                  <a:srgbClr val="000000"/>
                </a:solidFill>
                <a:latin typeface="Arial Black"/>
                <a:ea typeface="DejaVu Sans"/>
              </a:rPr>
              <a:t>Django==2.0.6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ts val="3399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000" b="0" strike="noStrike" spc="151">
                <a:solidFill>
                  <a:srgbClr val="000000"/>
                </a:solidFill>
                <a:latin typeface="Arial Black"/>
                <a:ea typeface="DejaVu Sans"/>
              </a:rPr>
              <a:t>dja</a:t>
            </a:r>
            <a:r>
              <a:rPr lang="en-US" sz="3000" b="0" strike="noStrike" spc="171">
                <a:solidFill>
                  <a:srgbClr val="000000"/>
                </a:solidFill>
                <a:latin typeface="Arial Black"/>
                <a:ea typeface="DejaVu Sans"/>
              </a:rPr>
              <a:t>n</a:t>
            </a:r>
            <a:r>
              <a:rPr lang="en-US" sz="3000" b="0" strike="noStrike" spc="94">
                <a:solidFill>
                  <a:srgbClr val="000000"/>
                </a:solidFill>
                <a:latin typeface="Arial Black"/>
                <a:ea typeface="DejaVu Sans"/>
              </a:rPr>
              <a:t>g</a:t>
            </a:r>
            <a:r>
              <a:rPr lang="en-US" sz="3000" b="0" strike="noStrike" spc="134">
                <a:solidFill>
                  <a:srgbClr val="000000"/>
                </a:solidFill>
                <a:latin typeface="Arial Black"/>
                <a:ea typeface="DejaVu Sans"/>
              </a:rPr>
              <a:t>o-c</a:t>
            </a:r>
            <a:r>
              <a:rPr lang="en-US" sz="3000" b="0" strike="noStrike" spc="165">
                <a:solidFill>
                  <a:srgbClr val="000000"/>
                </a:solidFill>
                <a:latin typeface="Arial Black"/>
                <a:ea typeface="DejaVu Sans"/>
              </a:rPr>
              <a:t>ris</a:t>
            </a:r>
            <a:r>
              <a:rPr lang="en-US" sz="3000" b="0" strike="noStrike" spc="225">
                <a:solidFill>
                  <a:srgbClr val="000000"/>
                </a:solidFill>
                <a:latin typeface="Arial Black"/>
                <a:ea typeface="DejaVu Sans"/>
              </a:rPr>
              <a:t>p</a:t>
            </a:r>
            <a:r>
              <a:rPr lang="en-US" sz="3000" b="0" strike="noStrike" spc="46">
                <a:solidFill>
                  <a:srgbClr val="000000"/>
                </a:solidFill>
                <a:latin typeface="Arial Black"/>
                <a:ea typeface="DejaVu Sans"/>
              </a:rPr>
              <a:t>y-  </a:t>
            </a:r>
            <a:r>
              <a:rPr lang="en-US" sz="3000" b="0" strike="noStrike" spc="109">
                <a:solidFill>
                  <a:srgbClr val="000000"/>
                </a:solidFill>
                <a:latin typeface="Arial Black"/>
                <a:ea typeface="DejaVu Sans"/>
              </a:rPr>
              <a:t>forms==1.7.2</a:t>
            </a: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2920"/>
              </a:spcBef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000" b="0" strike="noStrike" spc="120">
                <a:solidFill>
                  <a:srgbClr val="000000"/>
                </a:solidFill>
                <a:latin typeface="Arial Black"/>
                <a:ea typeface="DejaVu Sans"/>
              </a:rPr>
              <a:t>django-filter==2.0.0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ts val="3399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000" b="0" strike="noStrike" spc="151">
                <a:solidFill>
                  <a:srgbClr val="000000"/>
                </a:solidFill>
                <a:latin typeface="Arial Black"/>
                <a:ea typeface="DejaVu Sans"/>
              </a:rPr>
              <a:t>dja</a:t>
            </a:r>
            <a:r>
              <a:rPr lang="en-US" sz="3000" b="0" strike="noStrike" spc="171">
                <a:solidFill>
                  <a:srgbClr val="000000"/>
                </a:solidFill>
                <a:latin typeface="Arial Black"/>
                <a:ea typeface="DejaVu Sans"/>
              </a:rPr>
              <a:t>n</a:t>
            </a:r>
            <a:r>
              <a:rPr lang="en-US" sz="3000" b="0" strike="noStrike" spc="94">
                <a:solidFill>
                  <a:srgbClr val="000000"/>
                </a:solidFill>
                <a:latin typeface="Arial Black"/>
                <a:ea typeface="DejaVu Sans"/>
              </a:rPr>
              <a:t>g</a:t>
            </a:r>
            <a:r>
              <a:rPr lang="en-US" sz="3000" b="0" strike="noStrike" spc="282">
                <a:solidFill>
                  <a:srgbClr val="000000"/>
                </a:solidFill>
                <a:latin typeface="Arial Black"/>
                <a:ea typeface="DejaVu Sans"/>
              </a:rPr>
              <a:t>o</a:t>
            </a:r>
            <a:r>
              <a:rPr lang="en-US" sz="3000" b="0" strike="noStrike" spc="92">
                <a:solidFill>
                  <a:srgbClr val="000000"/>
                </a:solidFill>
                <a:latin typeface="Arial Black"/>
                <a:ea typeface="DejaVu Sans"/>
              </a:rPr>
              <a:t>r</a:t>
            </a:r>
            <a:r>
              <a:rPr lang="en-US" sz="3000" b="0" strike="noStrike" spc="100">
                <a:solidFill>
                  <a:srgbClr val="000000"/>
                </a:solidFill>
                <a:latin typeface="Arial Black"/>
                <a:ea typeface="DejaVu Sans"/>
              </a:rPr>
              <a:t>e</a:t>
            </a:r>
            <a:r>
              <a:rPr lang="en-US" sz="3000" b="0" strike="noStrike" spc="205">
                <a:solidFill>
                  <a:srgbClr val="000000"/>
                </a:solidFill>
                <a:latin typeface="Arial Black"/>
                <a:ea typeface="DejaVu Sans"/>
              </a:rPr>
              <a:t>stf</a:t>
            </a:r>
            <a:r>
              <a:rPr lang="en-US" sz="3000" b="0" strike="noStrike" spc="120">
                <a:solidFill>
                  <a:srgbClr val="000000"/>
                </a:solidFill>
                <a:latin typeface="Arial Black"/>
                <a:ea typeface="DejaVu Sans"/>
              </a:rPr>
              <a:t>r</a:t>
            </a:r>
            <a:r>
              <a:rPr lang="en-US" sz="3000" b="0" strike="noStrike" spc="100">
                <a:solidFill>
                  <a:srgbClr val="000000"/>
                </a:solidFill>
                <a:latin typeface="Arial Black"/>
                <a:ea typeface="DejaVu Sans"/>
              </a:rPr>
              <a:t>a</a:t>
            </a:r>
            <a:r>
              <a:rPr lang="en-US" sz="3000" b="0" strike="noStrike" spc="151">
                <a:solidFill>
                  <a:srgbClr val="000000"/>
                </a:solidFill>
                <a:latin typeface="Arial Black"/>
                <a:ea typeface="DejaVu Sans"/>
              </a:rPr>
              <a:t>m</a:t>
            </a:r>
            <a:r>
              <a:rPr lang="en-US" sz="3000" b="0" strike="noStrike" spc="66">
                <a:solidFill>
                  <a:srgbClr val="000000"/>
                </a:solidFill>
                <a:latin typeface="Arial Black"/>
                <a:ea typeface="DejaVu Sans"/>
              </a:rPr>
              <a:t>e</a:t>
            </a:r>
            <a:r>
              <a:rPr lang="en-US" sz="3000" b="0" strike="noStrike" spc="225">
                <a:solidFill>
                  <a:srgbClr val="000000"/>
                </a:solidFill>
                <a:latin typeface="Arial Black"/>
                <a:ea typeface="DejaVu Sans"/>
              </a:rPr>
              <a:t>w</a:t>
            </a:r>
            <a:r>
              <a:rPr lang="en-US" sz="3000" b="0" strike="noStrike" spc="282">
                <a:solidFill>
                  <a:srgbClr val="000000"/>
                </a:solidFill>
                <a:latin typeface="Arial Black"/>
                <a:ea typeface="DejaVu Sans"/>
              </a:rPr>
              <a:t>o</a:t>
            </a:r>
            <a:r>
              <a:rPr lang="en-US" sz="3000" b="0" strike="noStrike" spc="92">
                <a:solidFill>
                  <a:srgbClr val="000000"/>
                </a:solidFill>
                <a:latin typeface="Arial Black"/>
                <a:ea typeface="DejaVu Sans"/>
              </a:rPr>
              <a:t>r</a:t>
            </a:r>
            <a:r>
              <a:rPr lang="en-US" sz="3000" b="0" strike="noStrike" spc="205">
                <a:solidFill>
                  <a:srgbClr val="000000"/>
                </a:solidFill>
                <a:latin typeface="Arial Black"/>
                <a:ea typeface="DejaVu Sans"/>
              </a:rPr>
              <a:t>k</a:t>
            </a:r>
            <a:r>
              <a:rPr lang="en-US" sz="3000" b="0" strike="noStrike" spc="-1">
                <a:solidFill>
                  <a:srgbClr val="000000"/>
                </a:solidFill>
                <a:latin typeface="Arial Black"/>
                <a:ea typeface="DejaVu Sans"/>
              </a:rPr>
              <a:t>==  </a:t>
            </a:r>
            <a:r>
              <a:rPr lang="en-US" sz="3000" b="0" strike="noStrike" spc="100">
                <a:solidFill>
                  <a:srgbClr val="000000"/>
                </a:solidFill>
                <a:latin typeface="Arial Black"/>
                <a:ea typeface="DejaVu Sans"/>
              </a:rPr>
              <a:t>3.8.2</a:t>
            </a: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2920"/>
              </a:spcBef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000" b="0" strike="noStrike" spc="100">
                <a:solidFill>
                  <a:srgbClr val="000000"/>
                </a:solidFill>
                <a:latin typeface="Arial Black"/>
                <a:ea typeface="DejaVu Sans"/>
              </a:rPr>
              <a:t>Pillow==5.2.0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698400" y="1968480"/>
            <a:ext cx="513252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140">
                <a:solidFill>
                  <a:srgbClr val="1E3C6E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-75">
                <a:solidFill>
                  <a:srgbClr val="1E3C6E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216">
                <a:solidFill>
                  <a:srgbClr val="1E3C6E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75">
                <a:solidFill>
                  <a:srgbClr val="1E3C6E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1E3C6E"/>
                </a:solidFill>
                <a:latin typeface="Arial"/>
                <a:ea typeface="DejaVu Sans"/>
              </a:rPr>
              <a:t>b</a:t>
            </a:r>
            <a:r>
              <a:rPr lang="en-US" sz="4000" b="1" strike="noStrike" spc="-75">
                <a:solidFill>
                  <a:srgbClr val="1E3C6E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-446">
                <a:solidFill>
                  <a:srgbClr val="1E3C6E"/>
                </a:solidFill>
                <a:latin typeface="Arial"/>
                <a:ea typeface="DejaVu Sans"/>
              </a:rPr>
              <a:t>s</a:t>
            </a:r>
            <a:r>
              <a:rPr lang="en-US" sz="4000" b="1" strike="noStrike" spc="66">
                <a:solidFill>
                  <a:srgbClr val="1E3C6E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69">
                <a:solidFill>
                  <a:srgbClr val="1E3C6E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66">
                <a:solidFill>
                  <a:srgbClr val="1E3C6E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446">
                <a:solidFill>
                  <a:srgbClr val="1E3C6E"/>
                </a:solidFill>
                <a:latin typeface="Arial"/>
                <a:ea typeface="DejaVu Sans"/>
              </a:rPr>
              <a:t>s</a:t>
            </a:r>
            <a:r>
              <a:rPr lang="en-US" sz="4000" b="1" strike="noStrike" spc="-69">
                <a:solidFill>
                  <a:srgbClr val="1E3C6E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69">
                <a:solidFill>
                  <a:srgbClr val="1E3C6E"/>
                </a:solidFill>
                <a:latin typeface="Arial"/>
                <a:ea typeface="DejaVu Sans"/>
              </a:rPr>
              <a:t>g</a:t>
            </a:r>
            <a:r>
              <a:rPr lang="en-US" sz="4000" b="1" strike="noStrike" spc="-145">
                <a:solidFill>
                  <a:srgbClr val="1E3C6E"/>
                </a:solidFill>
                <a:latin typeface="Arial"/>
                <a:ea typeface="DejaVu Sans"/>
              </a:rPr>
              <a:t>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249560" y="3219840"/>
            <a:ext cx="10504800" cy="56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833040" indent="-659520">
              <a:lnSpc>
                <a:spcPct val="100000"/>
              </a:lnSpc>
              <a:spcBef>
                <a:spcPts val="96"/>
              </a:spcBef>
              <a:buClr>
                <a:srgbClr val="FFFFFF"/>
              </a:buClr>
              <a:buFont typeface="StarSymbol"/>
              <a:buAutoNum type="arabicPeriod"/>
            </a:pPr>
            <a:r>
              <a:rPr lang="en-US" sz="3350" b="0" strike="noStrike" spc="-21">
                <a:solidFill>
                  <a:srgbClr val="FFFFFF"/>
                </a:solidFill>
                <a:latin typeface="Arial"/>
                <a:ea typeface="DejaVu Sans"/>
              </a:rPr>
              <a:t>Relational</a:t>
            </a:r>
            <a:r>
              <a:rPr lang="en-US" sz="3350" b="0" strike="noStrike" spc="-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350" b="0" strike="noStrike" spc="-80">
                <a:solidFill>
                  <a:srgbClr val="FFFFFF"/>
                </a:solidFill>
                <a:latin typeface="Arial"/>
                <a:ea typeface="DejaVu Sans"/>
              </a:rPr>
              <a:t>Schema</a:t>
            </a:r>
            <a:endParaRPr lang="en-US" sz="3350" b="0" strike="noStrike" spc="-1">
              <a:latin typeface="Arial"/>
            </a:endParaRPr>
          </a:p>
          <a:p>
            <a:pPr marL="833040" indent="-659520">
              <a:lnSpc>
                <a:spcPct val="111000"/>
              </a:lnSpc>
              <a:spcBef>
                <a:spcPts val="3903"/>
              </a:spcBef>
              <a:buClr>
                <a:srgbClr val="FFFFFF"/>
              </a:buClr>
              <a:buFont typeface="StarSymbol"/>
              <a:buAutoNum type="arabicPeriod"/>
            </a:pPr>
            <a:r>
              <a:rPr lang="en-US" sz="3350" b="0" strike="noStrike" spc="-29">
                <a:solidFill>
                  <a:srgbClr val="FFFFFF"/>
                </a:solidFill>
                <a:latin typeface="Arial"/>
                <a:ea typeface="DejaVu Sans"/>
              </a:rPr>
              <a:t>We </a:t>
            </a:r>
            <a:r>
              <a:rPr lang="en-US" sz="3350" b="0" strike="noStrike" spc="-60">
                <a:solidFill>
                  <a:srgbClr val="FFFFFF"/>
                </a:solidFill>
                <a:latin typeface="Arial"/>
                <a:ea typeface="DejaVu Sans"/>
              </a:rPr>
              <a:t>have </a:t>
            </a:r>
            <a:r>
              <a:rPr lang="en-US" sz="3350" b="0" strike="noStrike" spc="1">
                <a:solidFill>
                  <a:srgbClr val="FFFFFF"/>
                </a:solidFill>
                <a:latin typeface="Arial"/>
                <a:ea typeface="DejaVu Sans"/>
              </a:rPr>
              <a:t>majorly </a:t>
            </a:r>
            <a:r>
              <a:rPr lang="en-US" sz="3350" b="0" strike="noStrike" spc="-15">
                <a:solidFill>
                  <a:srgbClr val="FFFFFF"/>
                </a:solidFill>
                <a:latin typeface="Arial"/>
                <a:ea typeface="DejaVu Sans"/>
              </a:rPr>
              <a:t>used </a:t>
            </a:r>
            <a:r>
              <a:rPr lang="en-US" sz="3350" b="0" strike="noStrike" spc="75">
                <a:solidFill>
                  <a:srgbClr val="FFFFFF"/>
                </a:solidFill>
                <a:latin typeface="Arial"/>
                <a:ea typeface="DejaVu Sans"/>
              </a:rPr>
              <a:t>two </a:t>
            </a:r>
            <a:r>
              <a:rPr lang="en-US" sz="3350" b="0" strike="noStrike" spc="1">
                <a:solidFill>
                  <a:srgbClr val="FFFFFF"/>
                </a:solidFill>
                <a:latin typeface="Arial"/>
                <a:ea typeface="DejaVu Sans"/>
              </a:rPr>
              <a:t>tables </a:t>
            </a:r>
            <a:r>
              <a:rPr lang="en-US" sz="3350" b="0" strike="noStrike" spc="21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3350" b="0" strike="noStrike" spc="35">
                <a:solidFill>
                  <a:srgbClr val="FFFFFF"/>
                </a:solidFill>
                <a:latin typeface="Arial"/>
                <a:ea typeface="DejaVu Sans"/>
              </a:rPr>
              <a:t>our </a:t>
            </a:r>
            <a:r>
              <a:rPr lang="en-US" sz="3350" b="0" strike="noStrike" spc="49">
                <a:solidFill>
                  <a:srgbClr val="FFFFFF"/>
                </a:solidFill>
                <a:latin typeface="Arial"/>
                <a:ea typeface="DejaVu Sans"/>
              </a:rPr>
              <a:t>project</a:t>
            </a:r>
            <a:r>
              <a:rPr lang="en-US" sz="3350" b="0" strike="noStrike" spc="-59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350" b="0" strike="noStrike" spc="9">
                <a:solidFill>
                  <a:srgbClr val="FFFFFF"/>
                </a:solidFill>
                <a:latin typeface="Arial"/>
                <a:ea typeface="DejaVu Sans"/>
              </a:rPr>
              <a:t>and  </a:t>
            </a:r>
            <a:r>
              <a:rPr lang="en-US" sz="3350" b="0" strike="noStrike" spc="-126">
                <a:solidFill>
                  <a:srgbClr val="FFFFFF"/>
                </a:solidFill>
                <a:latin typeface="Arial"/>
                <a:ea typeface="DejaVu Sans"/>
              </a:rPr>
              <a:t>has </a:t>
            </a:r>
            <a:r>
              <a:rPr lang="en-US" sz="3350" b="0" strike="noStrike" spc="66">
                <a:solidFill>
                  <a:srgbClr val="FFFFFF"/>
                </a:solidFill>
                <a:latin typeface="Arial"/>
                <a:ea typeface="DejaVu Sans"/>
              </a:rPr>
              <a:t>implemented </a:t>
            </a:r>
            <a:r>
              <a:rPr lang="en-US" sz="3350" b="0" strike="noStrike" spc="114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US" sz="3350" b="0" strike="noStrike" spc="-1">
                <a:solidFill>
                  <a:srgbClr val="FFFFFF"/>
                </a:solidFill>
                <a:latin typeface="Arial"/>
                <a:ea typeface="DejaVu Sans"/>
              </a:rPr>
              <a:t>using</a:t>
            </a:r>
            <a:r>
              <a:rPr lang="en-US" sz="3350" b="0" strike="noStrike" spc="-32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350" b="0" strike="noStrike" spc="9">
                <a:solidFill>
                  <a:srgbClr val="FFFFFF"/>
                </a:solidFill>
                <a:latin typeface="Arial"/>
                <a:ea typeface="DejaVu Sans"/>
              </a:rPr>
              <a:t>models.</a:t>
            </a:r>
            <a:endParaRPr lang="en-US" sz="33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US" sz="3350" b="0" strike="noStrike" spc="-1">
              <a:latin typeface="Arial"/>
            </a:endParaRPr>
          </a:p>
          <a:p>
            <a:pPr marL="833040" indent="-659520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lang="en-US" sz="3350" b="0" strike="noStrike" spc="-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350" b="0" strike="noStrike" spc="1">
                <a:solidFill>
                  <a:srgbClr val="FFFFFF"/>
                </a:solidFill>
                <a:latin typeface="Arial"/>
                <a:ea typeface="DejaVu Sans"/>
              </a:rPr>
              <a:t>tables</a:t>
            </a:r>
            <a:r>
              <a:rPr lang="en-US" sz="3350" b="0" strike="noStrike" spc="-8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350" b="0" strike="noStrike" spc="-60">
                <a:solidFill>
                  <a:srgbClr val="FFFFFF"/>
                </a:solidFill>
                <a:latin typeface="Arial"/>
                <a:ea typeface="DejaVu Sans"/>
              </a:rPr>
              <a:t>are</a:t>
            </a:r>
            <a:endParaRPr lang="en-US" sz="33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US" sz="3350" b="0" strike="noStrike" spc="-1">
              <a:latin typeface="Arial"/>
            </a:endParaRPr>
          </a:p>
          <a:p>
            <a:pPr marL="1544400" lvl="1" indent="-659520">
              <a:lnSpc>
                <a:spcPct val="100000"/>
              </a:lnSpc>
              <a:buClr>
                <a:srgbClr val="FFFFFF"/>
              </a:buClr>
              <a:buFont typeface="StarSymbol"/>
              <a:buAutoNum type="alphaUcPeriod"/>
            </a:pPr>
            <a:r>
              <a:rPr lang="en-US" sz="3350" b="0" u="heavy" strike="noStrike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</a:t>
            </a:r>
            <a:r>
              <a:rPr lang="en-US" sz="3350" b="0" strike="noStrike" spc="-120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33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350" b="0" strike="noStrike" spc="-1">
              <a:latin typeface="Arial"/>
            </a:endParaRPr>
          </a:p>
          <a:p>
            <a:pPr marL="1544400" lvl="1" indent="-65952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lang="en-US" sz="3350" b="0" u="heavy" strike="noStrike" spc="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productpage_product</a:t>
            </a:r>
            <a:r>
              <a:rPr lang="en-US" sz="3350" b="0" strike="noStrike" spc="46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335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AAE4F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"/>
          <p:cNvSpPr/>
          <p:nvPr/>
        </p:nvSpPr>
        <p:spPr>
          <a:xfrm>
            <a:off x="6496200" y="6480"/>
            <a:ext cx="6501600" cy="9746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7364340" y="1123102"/>
            <a:ext cx="337860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480" dirty="0">
                <a:solidFill>
                  <a:srgbClr val="000000"/>
                </a:solidFill>
                <a:latin typeface="Arial"/>
                <a:ea typeface="DejaVu Sans"/>
              </a:rPr>
              <a:t>Attributes</a:t>
            </a: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180" dirty="0">
                <a:solidFill>
                  <a:srgbClr val="000000"/>
                </a:solidFill>
                <a:latin typeface="Arial"/>
                <a:ea typeface="DejaVu Sans"/>
              </a:rPr>
              <a:t>ar</a:t>
            </a:r>
            <a:r>
              <a:rPr lang="en-US" sz="3000" b="0" strike="noStrike" spc="231" dirty="0">
                <a:solidFill>
                  <a:srgbClr val="000000"/>
                </a:solidFill>
                <a:latin typeface="Arial"/>
                <a:ea typeface="DejaVu Sans"/>
              </a:rPr>
              <a:t>e-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064820" y="2295197"/>
            <a:ext cx="5364360" cy="66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317520" indent="-304200">
              <a:lnSpc>
                <a:spcPct val="113000"/>
              </a:lnSpc>
              <a:spcBef>
                <a:spcPts val="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259" dirty="0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lang="en-US" sz="3000" b="0" strike="noStrike" spc="284" dirty="0">
                <a:solidFill>
                  <a:srgbClr val="000000"/>
                </a:solidFill>
                <a:latin typeface="Arial"/>
                <a:ea typeface="DejaVu Sans"/>
              </a:rPr>
              <a:t>This </a:t>
            </a:r>
            <a:r>
              <a:rPr lang="en-US" sz="3000" b="0" strike="noStrike" spc="151" dirty="0">
                <a:solidFill>
                  <a:srgbClr val="000000"/>
                </a:solidFill>
                <a:latin typeface="Arial"/>
                <a:ea typeface="DejaVu Sans"/>
              </a:rPr>
              <a:t>is </a:t>
            </a:r>
            <a:r>
              <a:rPr lang="en-US" sz="3000" b="0" strike="noStrike" spc="-109" dirty="0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lang="en-US" sz="3000" b="0" strike="noStrike" spc="429" dirty="0">
                <a:solidFill>
                  <a:srgbClr val="000000"/>
                </a:solidFill>
                <a:latin typeface="Arial"/>
                <a:ea typeface="DejaVu Sans"/>
              </a:rPr>
              <a:t>unique number </a:t>
            </a:r>
            <a:r>
              <a:rPr lang="en-US" sz="3000" b="0" strike="noStrike" spc="367" dirty="0">
                <a:solidFill>
                  <a:srgbClr val="000000"/>
                </a:solidFill>
                <a:latin typeface="Arial"/>
                <a:ea typeface="DejaVu Sans"/>
              </a:rPr>
              <a:t>for	</a:t>
            </a:r>
            <a:r>
              <a:rPr lang="en-US" sz="3000" b="0" strike="noStrike" spc="355" dirty="0">
                <a:solidFill>
                  <a:srgbClr val="000000"/>
                </a:solidFill>
                <a:latin typeface="Arial"/>
                <a:ea typeface="DejaVu Sans"/>
              </a:rPr>
              <a:t>every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>
              <a:lnSpc>
                <a:spcPct val="100000"/>
              </a:lnSpc>
              <a:spcBef>
                <a:spcPts val="499"/>
              </a:spcBef>
            </a:pPr>
            <a:r>
              <a:rPr lang="en-US" sz="3000" b="0" strike="noStrike" spc="239" dirty="0">
                <a:solidFill>
                  <a:srgbClr val="000000"/>
                </a:solidFill>
                <a:latin typeface="Arial"/>
                <a:ea typeface="DejaVu Sans"/>
              </a:rPr>
              <a:t>use</a:t>
            </a:r>
            <a:r>
              <a:rPr lang="en-US" sz="3000" b="0" strike="noStrike" spc="92" dirty="0">
                <a:solidFill>
                  <a:srgbClr val="000000"/>
                </a:solidFill>
                <a:latin typeface="Arial"/>
                <a:ea typeface="DejaVu Sans"/>
              </a:rPr>
              <a:t>r.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284" dirty="0">
                <a:solidFill>
                  <a:srgbClr val="000000"/>
                </a:solidFill>
                <a:latin typeface="Arial"/>
                <a:ea typeface="DejaVu Sans"/>
              </a:rPr>
              <a:t>Passwor</a:t>
            </a:r>
            <a:r>
              <a:rPr lang="en-US" sz="3000" b="1" strike="noStrike" spc="49" dirty="0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13000"/>
              </a:lnSpc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24" dirty="0" err="1">
                <a:solidFill>
                  <a:srgbClr val="000000"/>
                </a:solidFill>
                <a:latin typeface="Arial"/>
                <a:ea typeface="DejaVu Sans"/>
              </a:rPr>
              <a:t>is_superuser</a:t>
            </a:r>
            <a:r>
              <a:rPr lang="en-US" sz="3000" b="1" strike="noStrike" spc="-32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z="3000" b="0" strike="noStrike" spc="284" dirty="0">
                <a:solidFill>
                  <a:srgbClr val="000000"/>
                </a:solidFill>
                <a:latin typeface="Arial"/>
                <a:ea typeface="DejaVu Sans"/>
              </a:rPr>
              <a:t>if </a:t>
            </a:r>
            <a:r>
              <a:rPr lang="en-US" sz="3000" b="0" strike="noStrike" spc="219" dirty="0">
                <a:solidFill>
                  <a:srgbClr val="000000"/>
                </a:solidFill>
                <a:latin typeface="Arial"/>
                <a:ea typeface="DejaVu Sans"/>
              </a:rPr>
              <a:t>yes </a:t>
            </a: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it  </a:t>
            </a:r>
            <a:r>
              <a:rPr lang="en-US" sz="3000" b="0" strike="noStrike" spc="367" dirty="0">
                <a:solidFill>
                  <a:srgbClr val="000000"/>
                </a:solidFill>
                <a:latin typeface="Arial"/>
                <a:ea typeface="DejaVu Sans"/>
              </a:rPr>
              <a:t>gives the </a:t>
            </a:r>
            <a:r>
              <a:rPr lang="en-US" sz="3000" b="0" strike="noStrike" spc="296" dirty="0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>
              <a:lnSpc>
                <a:spcPct val="100000"/>
              </a:lnSpc>
              <a:spcBef>
                <a:spcPts val="496"/>
              </a:spcBef>
            </a:pPr>
            <a:r>
              <a:rPr lang="en-US" sz="3000" b="0" strike="noStrike" spc="454" dirty="0">
                <a:solidFill>
                  <a:srgbClr val="000000"/>
                </a:solidFill>
                <a:latin typeface="Arial"/>
                <a:ea typeface="DejaVu Sans"/>
              </a:rPr>
              <a:t>administrative	</a:t>
            </a:r>
            <a:r>
              <a:rPr lang="en-US" sz="3000" b="0" strike="noStrike" spc="420" dirty="0">
                <a:solidFill>
                  <a:srgbClr val="000000"/>
                </a:solidFill>
                <a:latin typeface="Arial"/>
                <a:ea typeface="DejaVu Sans"/>
              </a:rPr>
              <a:t>contr</a:t>
            </a:r>
            <a:r>
              <a:rPr lang="en-US" sz="3000" b="0" strike="noStrike" spc="316" dirty="0">
                <a:solidFill>
                  <a:srgbClr val="000000"/>
                </a:solidFill>
                <a:latin typeface="Arial"/>
                <a:ea typeface="DejaVu Sans"/>
              </a:rPr>
              <a:t>ol </a:t>
            </a:r>
            <a:r>
              <a:rPr lang="en-US" sz="3000" b="0" strike="noStrike" spc="369" dirty="0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lang="en-US" sz="3000" b="0" strike="noStrike" spc="386" dirty="0">
                <a:solidFill>
                  <a:srgbClr val="000000"/>
                </a:solidFill>
                <a:latin typeface="Arial"/>
                <a:ea typeface="DejaVu Sans"/>
              </a:rPr>
              <a:t>add </a:t>
            </a:r>
            <a:r>
              <a:rPr lang="en-US" sz="3000" b="0" strike="noStrike" spc="284" dirty="0">
                <a:solidFill>
                  <a:srgbClr val="000000"/>
                </a:solidFill>
                <a:latin typeface="Arial"/>
                <a:ea typeface="DejaVu Sans"/>
              </a:rPr>
              <a:t>or </a:t>
            </a:r>
            <a:r>
              <a:rPr lang="en-US" sz="3000" b="0" strike="noStrike" spc="454" dirty="0">
                <a:solidFill>
                  <a:srgbClr val="000000"/>
                </a:solidFill>
                <a:latin typeface="Arial"/>
                <a:ea typeface="DejaVu Sans"/>
              </a:rPr>
              <a:t>delete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316" dirty="0">
                <a:solidFill>
                  <a:srgbClr val="000000"/>
                </a:solidFill>
                <a:latin typeface="Arial"/>
                <a:ea typeface="DejaVu Sans"/>
              </a:rPr>
              <a:t>pr</a:t>
            </a:r>
            <a:r>
              <a:rPr lang="en-US" sz="3000" b="0" strike="noStrike" spc="426" dirty="0">
                <a:solidFill>
                  <a:srgbClr val="000000"/>
                </a:solidFill>
                <a:latin typeface="Arial"/>
                <a:ea typeface="DejaVu Sans"/>
              </a:rPr>
              <a:t>oducts.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282" dirty="0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lang="en-US" sz="3000" b="1" strike="noStrike" spc="-30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1" strike="noStrike" spc="310" dirty="0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55" dirty="0" err="1">
                <a:solidFill>
                  <a:srgbClr val="000000"/>
                </a:solidFill>
                <a:latin typeface="Arial"/>
                <a:ea typeface="DejaVu Sans"/>
              </a:rPr>
              <a:t>First_name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01" dirty="0">
                <a:solidFill>
                  <a:srgbClr val="000000"/>
                </a:solidFill>
                <a:latin typeface="Arial"/>
                <a:ea typeface="DejaVu Sans"/>
              </a:rPr>
              <a:t>Email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317520" indent="-304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50" dirty="0" err="1">
                <a:solidFill>
                  <a:srgbClr val="000000"/>
                </a:solidFill>
                <a:latin typeface="Arial"/>
                <a:ea typeface="DejaVu Sans"/>
              </a:rPr>
              <a:t>last_name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584280" y="3556080"/>
            <a:ext cx="2491560" cy="6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0" strike="noStrike" spc="-1">
                <a:solidFill>
                  <a:srgbClr val="095C24"/>
                </a:solidFill>
                <a:latin typeface="Arial Black"/>
                <a:ea typeface="DejaVu Sans"/>
              </a:rPr>
              <a:t>1</a:t>
            </a:r>
            <a:r>
              <a:rPr lang="en-US" sz="4000" b="0" strike="noStrike" spc="-710">
                <a:solidFill>
                  <a:srgbClr val="095C24"/>
                </a:solidFill>
                <a:latin typeface="Arial Black"/>
                <a:ea typeface="DejaVu Sans"/>
              </a:rPr>
              <a:t> </a:t>
            </a:r>
            <a:r>
              <a:rPr lang="en-US" sz="4000" b="0" strike="noStrike" spc="-1">
                <a:solidFill>
                  <a:srgbClr val="095C24"/>
                </a:solidFill>
                <a:latin typeface="Arial Black"/>
                <a:ea typeface="DejaVu Sans"/>
              </a:rPr>
              <a:t>.</a:t>
            </a:r>
            <a:r>
              <a:rPr lang="en-US" sz="4000" b="0" strike="noStrike" spc="-710">
                <a:solidFill>
                  <a:srgbClr val="095C24"/>
                </a:solidFill>
                <a:latin typeface="Arial Black"/>
                <a:ea typeface="DejaVu Sans"/>
              </a:rPr>
              <a:t> </a:t>
            </a:r>
            <a:r>
              <a:rPr lang="en-US" sz="4000" b="0" strike="noStrike" spc="-1">
                <a:solidFill>
                  <a:srgbClr val="095C24"/>
                </a:solidFill>
                <a:latin typeface="Arial Black"/>
                <a:ea typeface="DejaVu Sans"/>
              </a:rPr>
              <a:t>USER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698400" y="1353960"/>
            <a:ext cx="10759320" cy="73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520" rIns="0" bIns="0"/>
          <a:lstStyle/>
          <a:p>
            <a:pPr marL="431640" indent="-418320">
              <a:lnSpc>
                <a:spcPct val="100000"/>
              </a:lnSpc>
              <a:spcBef>
                <a:spcPts val="91"/>
              </a:spcBef>
              <a:buClr>
                <a:srgbClr val="646464"/>
              </a:buClr>
              <a:buSzPct val="89000"/>
              <a:buFont typeface="Symbol"/>
              <a:buChar char=""/>
            </a:pPr>
            <a:r>
              <a:rPr lang="en-US" sz="3250" b="0" strike="noStrike" spc="29">
                <a:solidFill>
                  <a:srgbClr val="FFFFFF"/>
                </a:solidFill>
                <a:latin typeface="Arial"/>
                <a:ea typeface="DejaVu Sans"/>
              </a:rPr>
              <a:t>Id- </a:t>
            </a:r>
            <a:r>
              <a:rPr lang="en-US" sz="3250" b="0" strike="noStrike" spc="46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 </a:t>
            </a:r>
            <a:r>
              <a:rPr lang="en-US" sz="3250" b="0" strike="noStrike" spc="-191">
                <a:solidFill>
                  <a:srgbClr val="FFFFFF"/>
                </a:solidFill>
                <a:latin typeface="Arial"/>
                <a:ea typeface="DejaVu Sans"/>
              </a:rPr>
              <a:t>PRIMARY </a:t>
            </a:r>
            <a:r>
              <a:rPr lang="en-US" sz="3250" b="0" strike="noStrike" spc="-245">
                <a:solidFill>
                  <a:srgbClr val="FFFFFF"/>
                </a:solidFill>
                <a:latin typeface="Arial"/>
                <a:ea typeface="DejaVu Sans"/>
              </a:rPr>
              <a:t>KEY</a:t>
            </a:r>
            <a:r>
              <a:rPr lang="en-US" sz="3250" b="0" strike="noStrike" spc="-25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49">
                <a:solidFill>
                  <a:srgbClr val="FFFFFF"/>
                </a:solidFill>
                <a:latin typeface="Arial"/>
                <a:ea typeface="DejaVu Sans"/>
              </a:rPr>
              <a:t>AUTOINCREMENT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86">
                <a:solidFill>
                  <a:srgbClr val="FFFFFF"/>
                </a:solidFill>
                <a:latin typeface="Arial"/>
                <a:ea typeface="DejaVu Sans"/>
              </a:rPr>
              <a:t>Password- </a:t>
            </a:r>
            <a:r>
              <a:rPr lang="en-US" sz="3250" b="0" strike="noStrike" spc="-69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3250" b="0" strike="noStrike" spc="-165">
                <a:solidFill>
                  <a:srgbClr val="FFFFFF"/>
                </a:solidFill>
                <a:latin typeface="Arial"/>
                <a:ea typeface="DejaVu Sans"/>
              </a:rPr>
              <a:t>(128)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66">
                <a:solidFill>
                  <a:srgbClr val="FFFFFF"/>
                </a:solidFill>
                <a:latin typeface="Arial"/>
                <a:ea typeface="DejaVu Sans"/>
              </a:rPr>
              <a:t>is_superuser- </a:t>
            </a:r>
            <a:r>
              <a:rPr lang="en-US" sz="3250" b="0" strike="noStrike" spc="109">
                <a:solidFill>
                  <a:srgbClr val="FFFFFF"/>
                </a:solidFill>
                <a:latin typeface="Arial"/>
                <a:ea typeface="DejaVu Sans"/>
              </a:rPr>
              <a:t>bool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3250" b="0" strike="noStrike" spc="-23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49">
                <a:solidFill>
                  <a:srgbClr val="FFFFFF"/>
                </a:solidFill>
                <a:latin typeface="Arial"/>
                <a:ea typeface="DejaVu Sans"/>
              </a:rPr>
              <a:t>Username- </a:t>
            </a:r>
            <a:r>
              <a:rPr lang="en-US" sz="3250" b="0" strike="noStrike" spc="-69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3250" b="0" strike="noStrike" spc="-165">
                <a:solidFill>
                  <a:srgbClr val="FFFFFF"/>
                </a:solidFill>
                <a:latin typeface="Arial"/>
                <a:ea typeface="DejaVu Sans"/>
              </a:rPr>
              <a:t>(150)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r>
              <a:rPr lang="en-US" sz="3250" b="0" strike="noStrike" spc="-10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35">
                <a:solidFill>
                  <a:srgbClr val="FFFFFF"/>
                </a:solidFill>
                <a:latin typeface="Arial"/>
                <a:ea typeface="DejaVu Sans"/>
              </a:rPr>
              <a:t>UNIQUE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41">
                <a:solidFill>
                  <a:srgbClr val="FFFFFF"/>
                </a:solidFill>
                <a:latin typeface="Arial"/>
                <a:ea typeface="DejaVu Sans"/>
              </a:rPr>
              <a:t>First_name- </a:t>
            </a:r>
            <a:r>
              <a:rPr lang="en-US" sz="3250" b="0" strike="noStrike" spc="-69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3250" b="0" strike="noStrike" spc="-165">
                <a:solidFill>
                  <a:srgbClr val="FFFFFF"/>
                </a:solidFill>
                <a:latin typeface="Arial"/>
                <a:ea typeface="DejaVu Sans"/>
              </a:rPr>
              <a:t>(150)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3250" b="0" strike="noStrike" spc="1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66">
                <a:solidFill>
                  <a:srgbClr val="FFFFFF"/>
                </a:solidFill>
                <a:latin typeface="Arial"/>
                <a:ea typeface="DejaVu Sans"/>
              </a:rPr>
              <a:t>Last_name- </a:t>
            </a:r>
            <a:r>
              <a:rPr lang="en-US" sz="3250" b="0" strike="noStrike" spc="-69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3250" b="0" strike="noStrike" spc="-165">
                <a:solidFill>
                  <a:srgbClr val="FFFFFF"/>
                </a:solidFill>
                <a:latin typeface="Arial"/>
                <a:ea typeface="DejaVu Sans"/>
              </a:rPr>
              <a:t>(150)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3250" b="0" strike="noStrike" spc="4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32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3250" b="0" strike="noStrike" spc="-1">
              <a:latin typeface="Arial"/>
            </a:endParaRPr>
          </a:p>
          <a:p>
            <a:pPr marL="431640" indent="-41832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89000"/>
              <a:buFont typeface="Arial"/>
              <a:buChar char="•"/>
            </a:pPr>
            <a:r>
              <a:rPr lang="en-US" sz="3250" b="0" strike="noStrike" spc="-35">
                <a:solidFill>
                  <a:srgbClr val="FFFFFF"/>
                </a:solidFill>
                <a:latin typeface="Arial"/>
                <a:ea typeface="DejaVu Sans"/>
              </a:rPr>
              <a:t>Email- </a:t>
            </a:r>
            <a:r>
              <a:rPr lang="en-US" sz="3250" b="0" strike="noStrike" spc="-69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3250" b="0" strike="noStrike" spc="-165">
                <a:solidFill>
                  <a:srgbClr val="FFFFFF"/>
                </a:solidFill>
                <a:latin typeface="Arial"/>
                <a:ea typeface="DejaVu Sans"/>
              </a:rPr>
              <a:t>(254) </a:t>
            </a:r>
            <a:r>
              <a:rPr lang="en-US" sz="3250" b="0" strike="noStrike" spc="66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3250" b="0" strike="noStrike" spc="1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250" b="0" strike="noStrike" spc="-80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325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98400" y="647640"/>
            <a:ext cx="10306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270">
                <a:solidFill>
                  <a:srgbClr val="FFFFFF"/>
                </a:solidFill>
                <a:latin typeface="Arial"/>
                <a:ea typeface="DejaVu Sans"/>
              </a:rPr>
              <a:t>User</a:t>
            </a:r>
            <a:r>
              <a:rPr lang="en-US" sz="3000" b="0" strike="noStrike" spc="-35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7338804" y="351654"/>
            <a:ext cx="459684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At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454" dirty="0">
                <a:solidFill>
                  <a:srgbClr val="000000"/>
                </a:solidFill>
                <a:latin typeface="Arial"/>
                <a:ea typeface="DejaVu Sans"/>
              </a:rPr>
              <a:t>tributes </a:t>
            </a: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used</a:t>
            </a: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180" dirty="0">
                <a:solidFill>
                  <a:srgbClr val="000000"/>
                </a:solidFill>
                <a:latin typeface="Arial"/>
                <a:ea typeface="DejaVu Sans"/>
              </a:rPr>
              <a:t>ar</a:t>
            </a:r>
            <a:r>
              <a:rPr lang="en-US" sz="3000" b="0" strike="noStrike" spc="231" dirty="0">
                <a:solidFill>
                  <a:srgbClr val="000000"/>
                </a:solidFill>
                <a:latin typeface="Arial"/>
                <a:ea typeface="DejaVu Sans"/>
              </a:rPr>
              <a:t>e-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921360" y="1452360"/>
            <a:ext cx="5788440" cy="830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06440" indent="-393120">
              <a:lnSpc>
                <a:spcPct val="113000"/>
              </a:lnSpc>
              <a:spcBef>
                <a:spcPts val="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259" dirty="0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3000" b="0" strike="noStrike" spc="429" dirty="0">
                <a:solidFill>
                  <a:srgbClr val="000000"/>
                </a:solidFill>
                <a:latin typeface="Arial"/>
                <a:ea typeface="DejaVu Sans"/>
              </a:rPr>
              <a:t>unique	number  </a:t>
            </a:r>
            <a:r>
              <a:rPr lang="en-US" sz="3000" b="0" strike="noStrike" spc="369" dirty="0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lang="en-US" sz="3000" b="0" strike="noStrike" spc="330" dirty="0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lang="en-US" sz="3000" b="0" strike="noStrike" spc="316" dirty="0">
                <a:solidFill>
                  <a:srgbClr val="000000"/>
                </a:solidFill>
                <a:latin typeface="Arial"/>
                <a:ea typeface="DejaVu Sans"/>
              </a:rPr>
              <a:t>pr</a:t>
            </a:r>
            <a:r>
              <a:rPr lang="en-US" sz="3000" b="0" strike="noStrike" spc="454" dirty="0">
                <a:solidFill>
                  <a:srgbClr val="000000"/>
                </a:solidFill>
                <a:latin typeface="Arial"/>
                <a:ea typeface="DejaVu Sans"/>
              </a:rPr>
              <a:t>oduct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406440">
              <a:lnSpc>
                <a:spcPct val="100000"/>
              </a:lnSpc>
              <a:spcBef>
                <a:spcPts val="499"/>
              </a:spcBef>
            </a:pPr>
            <a:r>
              <a:rPr lang="en-US" sz="3000" b="0" strike="noStrike" spc="205" dirty="0" err="1">
                <a:solidFill>
                  <a:srgbClr val="000000"/>
                </a:solidFill>
                <a:latin typeface="Arial"/>
                <a:ea typeface="DejaVu Sans"/>
              </a:rPr>
              <a:t>re</a:t>
            </a:r>
            <a:r>
              <a:rPr lang="en-US" sz="3000" b="0" strike="noStrike" spc="154" dirty="0" err="1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lang="en-US" sz="3000" b="0" strike="noStrike" spc="46" dirty="0" err="1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lang="en-US" sz="3000" b="0" strike="noStrike" spc="-219" dirty="0" err="1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lang="en-US" sz="3000" b="0" strike="noStrike" spc="-344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160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3000" b="0" strike="noStrike" spc="205" dirty="0" err="1">
                <a:solidFill>
                  <a:srgbClr val="000000"/>
                </a:solidFill>
                <a:latin typeface="Arial"/>
                <a:ea typeface="DejaVu Sans"/>
              </a:rPr>
              <a:t>re</a:t>
            </a:r>
            <a:r>
              <a:rPr lang="en-US" sz="3000" b="0" strike="noStrike" spc="154" dirty="0" err="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US" sz="3000" b="0" strike="noStrike" spc="154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106" dirty="0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 </a:t>
            </a:r>
            <a:r>
              <a:rPr lang="en-US" sz="3000" b="0" strike="noStrike" spc="-219" dirty="0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lang="en-US" sz="3000" b="0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46" dirty="0" err="1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lang="en-US" sz="3000" b="0" strike="noStrike" spc="160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3000" b="0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409" dirty="0" err="1">
                <a:solidFill>
                  <a:srgbClr val="000000"/>
                </a:solidFill>
                <a:latin typeface="Arial"/>
                <a:ea typeface="DejaVu Sans"/>
              </a:rPr>
              <a:t>Itemname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86" dirty="0">
                <a:solidFill>
                  <a:srgbClr val="000000"/>
                </a:solidFill>
                <a:latin typeface="Arial"/>
                <a:ea typeface="DejaVu Sans"/>
              </a:rPr>
              <a:t>Descript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1" strike="noStrike" spc="256" dirty="0">
                <a:solidFill>
                  <a:srgbClr val="000000"/>
                </a:solidFill>
                <a:latin typeface="Arial"/>
                <a:ea typeface="DejaVu Sans"/>
              </a:rPr>
              <a:t>ion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75" dirty="0">
                <a:solidFill>
                  <a:srgbClr val="000000"/>
                </a:solidFill>
                <a:latin typeface="Arial"/>
                <a:ea typeface="DejaVu Sans"/>
              </a:rPr>
              <a:t>Image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55" dirty="0" err="1">
                <a:solidFill>
                  <a:srgbClr val="000000"/>
                </a:solidFill>
                <a:latin typeface="Arial"/>
                <a:ea typeface="DejaVu Sans"/>
              </a:rPr>
              <a:t>Init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1" strike="noStrike" spc="259" dirty="0" err="1">
                <a:solidFill>
                  <a:srgbClr val="000000"/>
                </a:solidFill>
                <a:latin typeface="Arial"/>
                <a:ea typeface="DejaVu Sans"/>
              </a:rPr>
              <a:t>ial</a:t>
            </a:r>
            <a:r>
              <a:rPr lang="en-US" sz="3000" b="1" strike="noStrike" spc="259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3000" b="1" strike="noStrike" spc="335" dirty="0">
                <a:solidFill>
                  <a:srgbClr val="000000"/>
                </a:solidFill>
                <a:latin typeface="Arial"/>
                <a:ea typeface="DejaVu Sans"/>
              </a:rPr>
              <a:t>bid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180" dirty="0">
                <a:solidFill>
                  <a:srgbClr val="000000"/>
                </a:solidFill>
                <a:latin typeface="Arial"/>
                <a:ea typeface="DejaVu Sans"/>
              </a:rPr>
              <a:t>Cr</a:t>
            </a:r>
            <a:r>
              <a:rPr lang="en-US" sz="3000" b="1" strike="noStrike" spc="-40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1" strike="noStrike" spc="429" dirty="0" err="1">
                <a:solidFill>
                  <a:srgbClr val="000000"/>
                </a:solidFill>
                <a:latin typeface="Arial"/>
                <a:ea typeface="DejaVu Sans"/>
              </a:rPr>
              <a:t>eated</a:t>
            </a:r>
            <a:r>
              <a:rPr lang="en-US" sz="3000" b="1" strike="noStrike" spc="429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3000" b="1" strike="noStrike" spc="409" dirty="0">
                <a:solidFill>
                  <a:srgbClr val="000000"/>
                </a:solidFill>
                <a:latin typeface="Arial"/>
                <a:ea typeface="DejaVu Sans"/>
              </a:rPr>
              <a:t>date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 algn="just">
              <a:lnSpc>
                <a:spcPct val="113000"/>
              </a:lnSpc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21" dirty="0">
                <a:solidFill>
                  <a:srgbClr val="000000"/>
                </a:solidFill>
                <a:latin typeface="Arial"/>
                <a:ea typeface="DejaVu Sans"/>
              </a:rPr>
              <a:t>Status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z="3000" b="0" strike="noStrike" spc="395" dirty="0">
                <a:solidFill>
                  <a:srgbClr val="000000"/>
                </a:solidFill>
                <a:latin typeface="Arial"/>
                <a:ea typeface="DejaVu Sans"/>
              </a:rPr>
              <a:t>Whet</a:t>
            </a:r>
            <a:r>
              <a:rPr lang="en-US" sz="3000" b="0" strike="noStrike" spc="310" dirty="0">
                <a:solidFill>
                  <a:srgbClr val="000000"/>
                </a:solidFill>
                <a:latin typeface="Arial"/>
                <a:ea typeface="DejaVu Sans"/>
              </a:rPr>
              <a:t>her </a:t>
            </a:r>
            <a:r>
              <a:rPr lang="en-US" sz="3000" b="0" strike="noStrike" spc="160" dirty="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231" dirty="0">
                <a:solidFill>
                  <a:srgbClr val="000000"/>
                </a:solidFill>
                <a:latin typeface="Arial"/>
                <a:ea typeface="DejaVu Sans"/>
              </a:rPr>
              <a:t>he  </a:t>
            </a:r>
            <a:r>
              <a:rPr lang="en-US" sz="3000" b="0" strike="noStrike" spc="316" dirty="0">
                <a:solidFill>
                  <a:srgbClr val="000000"/>
                </a:solidFill>
                <a:latin typeface="Arial"/>
                <a:ea typeface="DejaVu Sans"/>
              </a:rPr>
              <a:t>pr</a:t>
            </a:r>
            <a:r>
              <a:rPr lang="en-US" sz="3000" b="0" strike="noStrike" spc="454" dirty="0">
                <a:solidFill>
                  <a:srgbClr val="000000"/>
                </a:solidFill>
                <a:latin typeface="Arial"/>
                <a:ea typeface="DejaVu Sans"/>
              </a:rPr>
              <a:t>oduct </a:t>
            </a:r>
            <a:r>
              <a:rPr lang="en-US" sz="3000" b="0" strike="noStrike" spc="151" dirty="0">
                <a:solidFill>
                  <a:srgbClr val="000000"/>
                </a:solidFill>
                <a:latin typeface="Arial"/>
                <a:ea typeface="DejaVu Sans"/>
              </a:rPr>
              <a:t>is </a:t>
            </a:r>
            <a:r>
              <a:rPr lang="en-US" sz="3000" b="0" strike="noStrike" spc="290" dirty="0">
                <a:solidFill>
                  <a:srgbClr val="000000"/>
                </a:solidFill>
                <a:latin typeface="Arial"/>
                <a:ea typeface="DejaVu Sans"/>
              </a:rPr>
              <a:t>on </a:t>
            </a:r>
            <a:r>
              <a:rPr lang="en-US" sz="3000" b="0" strike="noStrike" spc="350" dirty="0">
                <a:solidFill>
                  <a:srgbClr val="000000"/>
                </a:solidFill>
                <a:latin typeface="Arial"/>
                <a:ea typeface="DejaVu Sans"/>
              </a:rPr>
              <a:t>auct</a:t>
            </a:r>
            <a:r>
              <a:rPr lang="en-US" sz="3000" b="0" strike="noStrike" spc="369" dirty="0">
                <a:solidFill>
                  <a:srgbClr val="000000"/>
                </a:solidFill>
                <a:latin typeface="Arial"/>
                <a:ea typeface="DejaVu Sans"/>
              </a:rPr>
              <a:t>ion </a:t>
            </a:r>
            <a:r>
              <a:rPr lang="en-US" sz="3000" b="0" strike="noStrike" spc="151" dirty="0">
                <a:solidFill>
                  <a:srgbClr val="000000"/>
                </a:solidFill>
                <a:latin typeface="Arial"/>
                <a:ea typeface="DejaVu Sans"/>
              </a:rPr>
              <a:t>is </a:t>
            </a:r>
            <a:r>
              <a:rPr lang="en-US" sz="3000" b="0" strike="noStrike" spc="296" dirty="0">
                <a:solidFill>
                  <a:srgbClr val="000000"/>
                </a:solidFill>
                <a:latin typeface="Arial"/>
                <a:ea typeface="DejaVu Sans"/>
              </a:rPr>
              <a:t>alr</a:t>
            </a: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eady</a:t>
            </a:r>
            <a:r>
              <a:rPr lang="en-US" sz="3000" b="0" strike="noStrike" spc="-69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389" dirty="0">
                <a:solidFill>
                  <a:srgbClr val="000000"/>
                </a:solidFill>
                <a:latin typeface="Arial"/>
                <a:ea typeface="DejaVu Sans"/>
              </a:rPr>
              <a:t>sold.</a:t>
            </a:r>
            <a:r>
              <a:rPr lang="en-US" sz="3000" b="0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301" dirty="0">
                <a:solidFill>
                  <a:srgbClr val="000000"/>
                </a:solidFill>
                <a:latin typeface="Arial"/>
                <a:ea typeface="DejaVu Sans"/>
              </a:rPr>
              <a:t>Buyer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239" dirty="0">
                <a:solidFill>
                  <a:srgbClr val="000000"/>
                </a:solidFill>
                <a:latin typeface="Arial"/>
                <a:ea typeface="DejaVu Sans"/>
              </a:rPr>
              <a:t>Bid</a:t>
            </a:r>
            <a:r>
              <a:rPr lang="en-US" sz="3000" b="1" strike="noStrike" spc="-355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49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3000" b="0" strike="noStrike" spc="-1" dirty="0">
              <a:latin typeface="Arial"/>
            </a:endParaRPr>
          </a:p>
          <a:p>
            <a:pPr marL="406440" indent="-393120">
              <a:lnSpc>
                <a:spcPct val="113000"/>
              </a:lnSpc>
              <a:buClr>
                <a:srgbClr val="000000"/>
              </a:buClr>
              <a:buSzPct val="90000"/>
              <a:buFont typeface="Arial"/>
              <a:buChar char="•"/>
            </a:pPr>
            <a:r>
              <a:rPr lang="en-US" sz="3000" b="1" strike="noStrike" spc="409" dirty="0" err="1">
                <a:solidFill>
                  <a:srgbClr val="000000"/>
                </a:solidFill>
                <a:latin typeface="Arial"/>
                <a:ea typeface="DejaVu Sans"/>
              </a:rPr>
              <a:t>Owner</a:t>
            </a:r>
            <a:r>
              <a:rPr lang="en-US" sz="3000" b="1" strike="noStrike" spc="236" dirty="0" err="1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r>
              <a:rPr lang="en-US" sz="3000" b="1" strike="noStrike" spc="-35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–</a:t>
            </a:r>
            <a:r>
              <a:rPr lang="en-US" sz="3000" b="0" strike="noStrike" spc="276" dirty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id </a:t>
            </a:r>
            <a:r>
              <a:rPr lang="en-US" sz="3000" b="0" strike="noStrike" spc="316" dirty="0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lang="en-US" sz="3000" b="0" strike="noStrike" spc="239" dirty="0">
                <a:solidFill>
                  <a:srgbClr val="000000"/>
                </a:solidFill>
                <a:latin typeface="Arial"/>
                <a:ea typeface="DejaVu Sans"/>
              </a:rPr>
              <a:t>use</a:t>
            </a:r>
            <a:r>
              <a:rPr lang="en-US" sz="3000" b="0" strike="noStrike" spc="66" dirty="0">
                <a:solidFill>
                  <a:srgbClr val="000000"/>
                </a:solidFill>
                <a:latin typeface="Arial"/>
                <a:ea typeface="DejaVu Sans"/>
              </a:rPr>
              <a:t>r. </a:t>
            </a:r>
            <a:r>
              <a:rPr lang="en-US" sz="3000" b="0" strike="noStrike" spc="256" dirty="0">
                <a:solidFill>
                  <a:srgbClr val="000000"/>
                </a:solidFill>
                <a:latin typeface="Arial"/>
                <a:ea typeface="DejaVu Sans"/>
              </a:rPr>
              <a:t>Same </a:t>
            </a:r>
            <a:r>
              <a:rPr lang="en-US" sz="3000" b="0" strike="noStrike" spc="66" dirty="0">
                <a:solidFill>
                  <a:srgbClr val="000000"/>
                </a:solidFill>
                <a:latin typeface="Arial"/>
                <a:ea typeface="DejaVu Sans"/>
              </a:rPr>
              <a:t>as </a:t>
            </a:r>
            <a:r>
              <a:rPr lang="en-US" sz="3000" b="0" strike="noStrike" spc="341" dirty="0">
                <a:solidFill>
                  <a:srgbClr val="000000"/>
                </a:solidFill>
                <a:latin typeface="Arial"/>
                <a:ea typeface="DejaVu Sans"/>
              </a:rPr>
              <a:t>id </a:t>
            </a:r>
            <a:r>
              <a:rPr lang="en-US" sz="3000" b="0" strike="noStrike" spc="259" dirty="0">
                <a:solidFill>
                  <a:srgbClr val="000000"/>
                </a:solidFill>
                <a:latin typeface="Arial"/>
                <a:ea typeface="DejaVu Sans"/>
              </a:rPr>
              <a:t>in </a:t>
            </a:r>
            <a:r>
              <a:rPr lang="en-US" sz="3000" b="0" strike="noStrike" spc="429" dirty="0">
                <a:solidFill>
                  <a:srgbClr val="000000"/>
                </a:solidFill>
                <a:latin typeface="Arial"/>
                <a:ea typeface="DejaVu Sans"/>
              </a:rPr>
              <a:t>table </a:t>
            </a:r>
            <a:r>
              <a:rPr lang="en-US" sz="3000" b="0" strike="noStrike" spc="239" dirty="0">
                <a:solidFill>
                  <a:srgbClr val="000000"/>
                </a:solidFill>
                <a:latin typeface="Arial"/>
                <a:ea typeface="DejaVu Sans"/>
              </a:rPr>
              <a:t>use</a:t>
            </a:r>
            <a:r>
              <a:rPr lang="en-US" sz="3000" b="0" strike="noStrike" spc="66" dirty="0">
                <a:solidFill>
                  <a:srgbClr val="000000"/>
                </a:solidFill>
                <a:latin typeface="Arial"/>
                <a:ea typeface="DejaVu Sans"/>
              </a:rPr>
              <a:t>r.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01520" y="3667680"/>
            <a:ext cx="6156720" cy="39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/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2500" b="0" strike="noStrike" spc="205">
                <a:solidFill>
                  <a:srgbClr val="095C24"/>
                </a:solidFill>
                <a:latin typeface="Arial Black"/>
                <a:ea typeface="DejaVu Sans"/>
              </a:rPr>
              <a:t>2.	</a:t>
            </a:r>
            <a:r>
              <a:rPr lang="en-US" sz="2500" b="0" strike="noStrike" spc="211">
                <a:solidFill>
                  <a:srgbClr val="095C24"/>
                </a:solidFill>
                <a:latin typeface="Arial Black"/>
                <a:ea typeface="DejaVu Sans"/>
              </a:rPr>
              <a:t>PR</a:t>
            </a:r>
            <a:r>
              <a:rPr lang="en-US" sz="2500" b="0" strike="noStrike" spc="330">
                <a:solidFill>
                  <a:srgbClr val="095C24"/>
                </a:solidFill>
                <a:latin typeface="Arial Black"/>
                <a:ea typeface="DejaVu Sans"/>
              </a:rPr>
              <a:t>ODUCT</a:t>
            </a:r>
            <a:r>
              <a:rPr lang="en-US" sz="2500" b="0" strike="noStrike" spc="-440">
                <a:solidFill>
                  <a:srgbClr val="095C24"/>
                </a:solidFill>
                <a:latin typeface="Arial Black"/>
                <a:ea typeface="DejaVu Sans"/>
              </a:rPr>
              <a:t> </a:t>
            </a:r>
            <a:r>
              <a:rPr lang="en-US" sz="2500" b="0" strike="noStrike" spc="100">
                <a:solidFill>
                  <a:srgbClr val="095C24"/>
                </a:solidFill>
                <a:latin typeface="Arial Black"/>
                <a:ea typeface="DejaVu Sans"/>
              </a:rPr>
              <a:t>PA</a:t>
            </a:r>
            <a:r>
              <a:rPr lang="en-US" sz="2500" b="0" strike="noStrike" spc="324">
                <a:solidFill>
                  <a:srgbClr val="095C24"/>
                </a:solidFill>
                <a:latin typeface="Arial Black"/>
                <a:ea typeface="DejaVu Sans"/>
              </a:rPr>
              <a:t>GE_PR</a:t>
            </a:r>
            <a:r>
              <a:rPr lang="en-US" sz="2500" b="0" strike="noStrike" spc="330">
                <a:solidFill>
                  <a:srgbClr val="095C24"/>
                </a:solidFill>
                <a:latin typeface="Arial Black"/>
                <a:ea typeface="DejaVu Sans"/>
              </a:rPr>
              <a:t>ODUCT</a:t>
            </a:r>
            <a:r>
              <a:rPr lang="en-US" sz="2500" b="0" strike="noStrike" spc="-429">
                <a:solidFill>
                  <a:srgbClr val="095C24"/>
                </a:solidFill>
                <a:latin typeface="Arial Black"/>
                <a:ea typeface="DejaVu Sans"/>
              </a:rPr>
              <a:t> 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482760" y="1613880"/>
            <a:ext cx="8620200" cy="842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520" rIns="0" bIns="0"/>
          <a:lstStyle/>
          <a:p>
            <a:pPr marL="355680" indent="-342360">
              <a:lnSpc>
                <a:spcPct val="100000"/>
              </a:lnSpc>
              <a:spcBef>
                <a:spcPts val="91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600" b="0" strike="noStrike" spc="21">
                <a:solidFill>
                  <a:srgbClr val="FFFFFF"/>
                </a:solidFill>
                <a:latin typeface="Arial"/>
                <a:ea typeface="DejaVu Sans"/>
              </a:rPr>
              <a:t>Id- </a:t>
            </a:r>
            <a:r>
              <a:rPr lang="en-US" sz="2600" b="0" strike="noStrike" spc="35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 </a:t>
            </a:r>
            <a:r>
              <a:rPr lang="en-US" sz="2600" b="0" strike="noStrike" spc="-151">
                <a:solidFill>
                  <a:srgbClr val="FFFFFF"/>
                </a:solidFill>
                <a:latin typeface="Arial"/>
                <a:ea typeface="DejaVu Sans"/>
              </a:rPr>
              <a:t>PRIMARY </a:t>
            </a:r>
            <a:r>
              <a:rPr lang="en-US" sz="2600" b="0" strike="noStrike" spc="-197">
                <a:solidFill>
                  <a:srgbClr val="FFFFFF"/>
                </a:solidFill>
                <a:latin typeface="Arial"/>
                <a:ea typeface="DejaVu Sans"/>
              </a:rPr>
              <a:t>KEY</a:t>
            </a:r>
            <a:r>
              <a:rPr lang="en-US" sz="2600" b="0" strike="noStrike" spc="-18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41">
                <a:solidFill>
                  <a:srgbClr val="FFFFFF"/>
                </a:solidFill>
                <a:latin typeface="Arial"/>
                <a:ea typeface="DejaVu Sans"/>
              </a:rPr>
              <a:t>AUTOINCREMENT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1">
                <a:solidFill>
                  <a:srgbClr val="FFFFFF"/>
                </a:solidFill>
                <a:latin typeface="Arial"/>
                <a:ea typeface="DejaVu Sans"/>
              </a:rPr>
              <a:t>Itemname- </a:t>
            </a:r>
            <a:r>
              <a:rPr lang="en-US" sz="2600" b="0" strike="noStrike" spc="-55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2600" b="0" strike="noStrike" spc="-134">
                <a:solidFill>
                  <a:srgbClr val="FFFFFF"/>
                </a:solidFill>
                <a:latin typeface="Arial"/>
                <a:ea typeface="DejaVu Sans"/>
              </a:rPr>
              <a:t>(200)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7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15">
                <a:solidFill>
                  <a:srgbClr val="FFFFFF"/>
                </a:solidFill>
                <a:latin typeface="Arial"/>
                <a:ea typeface="DejaVu Sans"/>
              </a:rPr>
              <a:t>Description- </a:t>
            </a:r>
            <a:r>
              <a:rPr lang="en-US" sz="2600" b="0" strike="noStrike" spc="-55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2600" b="0" strike="noStrike" spc="-134">
                <a:solidFill>
                  <a:srgbClr val="FFFFFF"/>
                </a:solidFill>
                <a:latin typeface="Arial"/>
                <a:ea typeface="DejaVu Sans"/>
              </a:rPr>
              <a:t>(200)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2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DejaVu Sans"/>
              </a:rPr>
              <a:t>Image- </a:t>
            </a:r>
            <a:r>
              <a:rPr lang="en-US" sz="2600" b="0" strike="noStrike" spc="-55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2600" b="0" strike="noStrike" spc="-134">
                <a:solidFill>
                  <a:srgbClr val="FFFFFF"/>
                </a:solidFill>
                <a:latin typeface="Arial"/>
                <a:ea typeface="DejaVu Sans"/>
              </a:rPr>
              <a:t>(200)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9">
                <a:solidFill>
                  <a:srgbClr val="FFFFFF"/>
                </a:solidFill>
                <a:latin typeface="Arial"/>
                <a:ea typeface="DejaVu Sans"/>
              </a:rPr>
              <a:t>Initial </a:t>
            </a:r>
            <a:r>
              <a:rPr lang="en-US" sz="2600" b="0" strike="noStrike" spc="69">
                <a:solidFill>
                  <a:srgbClr val="FFFFFF"/>
                </a:solidFill>
                <a:latin typeface="Arial"/>
                <a:ea typeface="DejaVu Sans"/>
              </a:rPr>
              <a:t>bid- </a:t>
            </a:r>
            <a:r>
              <a:rPr lang="en-US" sz="2600" b="0" strike="noStrike" spc="35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33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1">
                <a:solidFill>
                  <a:srgbClr val="FFFFFF"/>
                </a:solidFill>
                <a:latin typeface="Arial"/>
                <a:ea typeface="DejaVu Sans"/>
              </a:rPr>
              <a:t>Created </a:t>
            </a:r>
            <a:r>
              <a:rPr lang="en-US" sz="2600" b="0" strike="noStrike" spc="26">
                <a:solidFill>
                  <a:srgbClr val="FFFFFF"/>
                </a:solidFill>
                <a:latin typeface="Arial"/>
                <a:ea typeface="DejaVu Sans"/>
              </a:rPr>
              <a:t>date- </a:t>
            </a:r>
            <a:r>
              <a:rPr lang="en-US" sz="2600" b="0" strike="noStrike" spc="41">
                <a:solidFill>
                  <a:srgbClr val="FFFFFF"/>
                </a:solidFill>
                <a:latin typeface="Arial"/>
                <a:ea typeface="DejaVu Sans"/>
              </a:rPr>
              <a:t>datetime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27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-46">
                <a:solidFill>
                  <a:srgbClr val="FFFFFF"/>
                </a:solidFill>
                <a:latin typeface="Arial"/>
                <a:ea typeface="DejaVu Sans"/>
              </a:rPr>
              <a:t>Status- </a:t>
            </a:r>
            <a:r>
              <a:rPr lang="en-US" sz="2600" b="0" strike="noStrike" spc="35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14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-60">
                <a:solidFill>
                  <a:srgbClr val="FFFFFF"/>
                </a:solidFill>
                <a:latin typeface="Arial"/>
                <a:ea typeface="DejaVu Sans"/>
              </a:rPr>
              <a:t>Buyer- </a:t>
            </a:r>
            <a:r>
              <a:rPr lang="en-US" sz="2600" b="0" strike="noStrike" spc="-55">
                <a:solidFill>
                  <a:srgbClr val="FFFFFF"/>
                </a:solidFill>
                <a:latin typeface="Arial"/>
                <a:ea typeface="DejaVu Sans"/>
              </a:rPr>
              <a:t>varchar </a:t>
            </a:r>
            <a:r>
              <a:rPr lang="en-US" sz="2600" b="0" strike="noStrike" spc="-134">
                <a:solidFill>
                  <a:srgbClr val="FFFFFF"/>
                </a:solidFill>
                <a:latin typeface="Arial"/>
                <a:ea typeface="DejaVu Sans"/>
              </a:rPr>
              <a:t>(200)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5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9">
                <a:solidFill>
                  <a:srgbClr val="FFFFFF"/>
                </a:solidFill>
                <a:latin typeface="Arial"/>
                <a:ea typeface="DejaVu Sans"/>
              </a:rPr>
              <a:t>Bid- </a:t>
            </a:r>
            <a:r>
              <a:rPr lang="en-US" sz="2600" b="0" strike="noStrike" spc="35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20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lang="en-US" sz="2600" b="0" strike="noStrike" spc="-1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88000"/>
              <a:buFont typeface="Arial"/>
              <a:buChar char="•"/>
            </a:pPr>
            <a:r>
              <a:rPr lang="en-US" sz="2600" b="0" strike="noStrike" spc="1">
                <a:solidFill>
                  <a:srgbClr val="FFFFFF"/>
                </a:solidFill>
                <a:latin typeface="Arial"/>
                <a:ea typeface="DejaVu Sans"/>
              </a:rPr>
              <a:t>owner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id- </a:t>
            </a:r>
            <a:r>
              <a:rPr lang="en-US" sz="2600" b="0" strike="noStrike" spc="35">
                <a:solidFill>
                  <a:srgbClr val="FFFFFF"/>
                </a:solidFill>
                <a:latin typeface="Arial"/>
                <a:ea typeface="DejaVu Sans"/>
              </a:rPr>
              <a:t>integer </a:t>
            </a:r>
            <a:r>
              <a:rPr lang="en-US" sz="2600" b="0" strike="noStrike" spc="49">
                <a:solidFill>
                  <a:srgbClr val="FFFFFF"/>
                </a:solidFill>
                <a:latin typeface="Arial"/>
                <a:ea typeface="DejaVu Sans"/>
              </a:rPr>
              <a:t>NOT</a:t>
            </a:r>
            <a:r>
              <a:rPr lang="en-US" sz="2600" b="0" strike="noStrike" spc="-30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66">
                <a:solidFill>
                  <a:srgbClr val="FFFFFF"/>
                </a:solidFill>
                <a:latin typeface="Arial"/>
                <a:ea typeface="DejaVu Sans"/>
              </a:rPr>
              <a:t>NULL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698400" y="571680"/>
            <a:ext cx="49168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316">
                <a:solidFill>
                  <a:srgbClr val="FFFFFF"/>
                </a:solidFill>
                <a:latin typeface="Arial"/>
                <a:ea typeface="DejaVu Sans"/>
              </a:rPr>
              <a:t>pr</a:t>
            </a:r>
            <a:r>
              <a:rPr lang="en-US" sz="3000" b="0" strike="noStrike" spc="486">
                <a:solidFill>
                  <a:srgbClr val="FFFFFF"/>
                </a:solidFill>
                <a:latin typeface="Arial"/>
                <a:ea typeface="DejaVu Sans"/>
              </a:rPr>
              <a:t>oductpage_pr</a:t>
            </a:r>
            <a:r>
              <a:rPr lang="en-US" sz="3000" b="0" strike="noStrike" spc="454">
                <a:solidFill>
                  <a:srgbClr val="FFFFFF"/>
                </a:solidFill>
                <a:latin typeface="Arial"/>
                <a:ea typeface="DejaVu Sans"/>
              </a:rPr>
              <a:t>oduct</a:t>
            </a:r>
            <a:r>
              <a:rPr lang="en-US" sz="3000" b="0" strike="noStrike" spc="-35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475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2"/>
          <p:cNvSpPr/>
          <p:nvPr/>
        </p:nvSpPr>
        <p:spPr>
          <a:xfrm>
            <a:off x="698400" y="567360"/>
            <a:ext cx="2690280" cy="18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6400" rIns="0" bIns="0"/>
          <a:lstStyle/>
          <a:p>
            <a:pPr marL="12600">
              <a:lnSpc>
                <a:spcPct val="100000"/>
              </a:lnSpc>
              <a:spcBef>
                <a:spcPts val="680"/>
              </a:spcBef>
            </a:pPr>
            <a:r>
              <a:rPr lang="en-US" sz="3850" b="1" strike="noStrike" spc="-21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1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lang="en-US" sz="3850" b="1" strike="noStrike" spc="-52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7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850" b="1" strike="noStrike" spc="-4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69">
                <a:solidFill>
                  <a:srgbClr val="FFFFFF"/>
                </a:solidFill>
                <a:latin typeface="Arial"/>
                <a:ea typeface="DejaVu Sans"/>
              </a:rPr>
              <a:t>j</a:t>
            </a:r>
            <a:r>
              <a:rPr lang="en-US" sz="3850" b="1" strike="noStrike" spc="-4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55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850" b="1" strike="noStrike" spc="-4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290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205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br/>
            <a:r>
              <a:rPr lang="en-US" sz="3850" b="1" strike="noStrike" spc="-435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205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1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145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290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205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145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385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-1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lang="en-US" sz="3850" b="1" strike="noStrike" spc="-53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55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endParaRPr lang="en-US" sz="385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98400" y="2476440"/>
            <a:ext cx="5283000" cy="575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06440" indent="-393120">
              <a:lnSpc>
                <a:spcPct val="100000"/>
              </a:lnSpc>
              <a:spcBef>
                <a:spcPts val="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000" b="0" strike="noStrike" spc="-35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project </a:t>
            </a:r>
            <a:r>
              <a:rPr lang="en-US" sz="3000" b="0" strike="noStrike" spc="-9">
                <a:solidFill>
                  <a:srgbClr val="FFFFFF"/>
                </a:solidFill>
                <a:latin typeface="Arial"/>
                <a:ea typeface="DejaVu Sans"/>
              </a:rPr>
              <a:t>name </a:t>
            </a:r>
            <a:r>
              <a:rPr lang="en-US" sz="3000" b="0" strike="noStrike" spc="-80">
                <a:solidFill>
                  <a:srgbClr val="FFFFFF"/>
                </a:solidFill>
                <a:latin typeface="Arial"/>
                <a:ea typeface="DejaVu Sans"/>
              </a:rPr>
              <a:t>is</a:t>
            </a:r>
            <a:r>
              <a:rPr lang="en-US" sz="3000" b="0" strike="noStrike" spc="-23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7">
                <a:solidFill>
                  <a:srgbClr val="FFFFFF"/>
                </a:solidFill>
                <a:latin typeface="Arial"/>
                <a:ea typeface="DejaVu Sans"/>
              </a:rPr>
              <a:t>auction.</a:t>
            </a: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ct val="113000"/>
              </a:lnSpc>
              <a:spcBef>
                <a:spcPts val="3200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All the </a:t>
            </a:r>
            <a:r>
              <a:rPr lang="en-US" sz="3000" b="0" strike="noStrike" spc="-7">
                <a:solidFill>
                  <a:srgbClr val="FFFFFF"/>
                </a:solidFill>
                <a:latin typeface="Arial"/>
                <a:ea typeface="DejaVu Sans"/>
              </a:rPr>
              <a:t>images </a:t>
            </a:r>
            <a:r>
              <a:rPr lang="en-US" sz="3000" b="0" strike="noStrike" spc="75">
                <a:solidFill>
                  <a:srgbClr val="FFFFFF"/>
                </a:solidFill>
                <a:latin typeface="Arial"/>
                <a:ea typeface="DejaVu Sans"/>
              </a:rPr>
              <a:t>of 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the  </a:t>
            </a:r>
            <a:r>
              <a:rPr lang="en-US" sz="3000" b="0" strike="noStrike" spc="26">
                <a:solidFill>
                  <a:srgbClr val="FFFFFF"/>
                </a:solidFill>
                <a:latin typeface="Arial"/>
                <a:ea typeface="DejaVu Sans"/>
              </a:rPr>
              <a:t>products </a:t>
            </a:r>
            <a:r>
              <a:rPr lang="en-US" sz="3000" b="0" strike="noStrike" spc="-55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3000" b="0" strike="noStrike" spc="21">
                <a:solidFill>
                  <a:srgbClr val="FFFFFF"/>
                </a:solidFill>
                <a:latin typeface="Arial"/>
                <a:ea typeface="DejaVu Sans"/>
              </a:rPr>
              <a:t>stored in</a:t>
            </a:r>
            <a:r>
              <a:rPr lang="en-US" sz="3000" b="0" strike="noStrike" spc="-23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26">
                <a:solidFill>
                  <a:srgbClr val="FFFFFF"/>
                </a:solidFill>
                <a:latin typeface="Arial"/>
                <a:ea typeface="DejaVu Sans"/>
              </a:rPr>
              <a:t>media  </a:t>
            </a:r>
            <a:r>
              <a:rPr lang="en-US" sz="3000" b="0" strike="noStrike" spc="1">
                <a:solidFill>
                  <a:srgbClr val="FFFFFF"/>
                </a:solidFill>
                <a:latin typeface="Arial"/>
                <a:ea typeface="DejaVu Sans"/>
              </a:rPr>
              <a:t>folder.</a:t>
            </a:r>
            <a:endParaRPr lang="en-US" sz="3000" b="0" strike="noStrike" spc="-1">
              <a:latin typeface="Arial"/>
            </a:endParaRPr>
          </a:p>
          <a:p>
            <a:pPr marL="406440" indent="-393120">
              <a:lnSpc>
                <a:spcPct val="113000"/>
              </a:lnSpc>
              <a:spcBef>
                <a:spcPts val="3200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000" b="0" strike="noStrike" spc="-29">
                <a:solidFill>
                  <a:srgbClr val="FFFFFF"/>
                </a:solidFill>
                <a:latin typeface="Arial"/>
                <a:ea typeface="DejaVu Sans"/>
              </a:rPr>
              <a:t>There </a:t>
            </a:r>
            <a:r>
              <a:rPr lang="en-US" sz="3000" b="0" strike="noStrike" spc="-55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3000" b="0" strike="noStrike" spc="66">
                <a:solidFill>
                  <a:srgbClr val="FFFFFF"/>
                </a:solidFill>
                <a:latin typeface="Arial"/>
                <a:ea typeface="DejaVu Sans"/>
              </a:rPr>
              <a:t>two 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apps </a:t>
            </a:r>
            <a:r>
              <a:rPr lang="en-US" sz="3000" b="0" strike="noStrike" spc="21">
                <a:solidFill>
                  <a:srgbClr val="FFFFFF"/>
                </a:solidFill>
                <a:latin typeface="Arial"/>
                <a:ea typeface="DejaVu Sans"/>
              </a:rPr>
              <a:t>in</a:t>
            </a:r>
            <a:r>
              <a:rPr lang="en-US" sz="3000" b="0" strike="noStrike" spc="-27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the  </a:t>
            </a:r>
            <a:r>
              <a:rPr lang="en-US" sz="3000" b="0" strike="noStrike" spc="35">
                <a:solidFill>
                  <a:srgbClr val="FFFFFF"/>
                </a:solidFill>
                <a:latin typeface="Arial"/>
                <a:ea typeface="DejaVu Sans"/>
              </a:rPr>
              <a:t>project.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lang="en-US" sz="3000" b="0" strike="noStrike" spc="-1">
              <a:latin typeface="Arial"/>
            </a:endParaRPr>
          </a:p>
          <a:p>
            <a:pPr marL="800280" lvl="1" indent="-39312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000" b="0" strike="noStrike" spc="15">
                <a:solidFill>
                  <a:srgbClr val="FFFFFF"/>
                </a:solidFill>
                <a:latin typeface="Arial"/>
                <a:ea typeface="DejaVu Sans"/>
              </a:rPr>
              <a:t>Home.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lang="en-US" sz="3000" b="0" strike="noStrike" spc="-1">
              <a:latin typeface="Arial"/>
            </a:endParaRPr>
          </a:p>
          <a:p>
            <a:pPr marL="800280" lvl="1" indent="-39312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000" b="0" strike="noStrike" spc="1">
                <a:solidFill>
                  <a:srgbClr val="FFFFFF"/>
                </a:solidFill>
                <a:latin typeface="Arial"/>
                <a:ea typeface="DejaVu Sans"/>
              </a:rPr>
              <a:t>Product</a:t>
            </a:r>
            <a:r>
              <a:rPr lang="en-US" sz="3000" b="0" strike="noStrike" spc="-5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000" b="0" strike="noStrike" spc="26">
                <a:solidFill>
                  <a:srgbClr val="FFFFFF"/>
                </a:solidFill>
                <a:latin typeface="Arial"/>
                <a:ea typeface="DejaVu Sans"/>
              </a:rPr>
              <a:t>page.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6715080" y="0"/>
            <a:ext cx="263628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9365400" y="14040"/>
            <a:ext cx="2639520" cy="55969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711360" y="2031480"/>
            <a:ext cx="185400" cy="110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"/>
          <p:cNvSpPr/>
          <p:nvPr/>
        </p:nvSpPr>
        <p:spPr>
          <a:xfrm>
            <a:off x="711360" y="2724840"/>
            <a:ext cx="185400" cy="110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711360" y="3418560"/>
            <a:ext cx="185400" cy="110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5"/>
          <p:cNvSpPr/>
          <p:nvPr/>
        </p:nvSpPr>
        <p:spPr>
          <a:xfrm>
            <a:off x="711360" y="4112280"/>
            <a:ext cx="185400" cy="110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6"/>
          <p:cNvSpPr/>
          <p:nvPr/>
        </p:nvSpPr>
        <p:spPr>
          <a:xfrm>
            <a:off x="711360" y="4806000"/>
            <a:ext cx="185400" cy="110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7"/>
          <p:cNvSpPr/>
          <p:nvPr/>
        </p:nvSpPr>
        <p:spPr>
          <a:xfrm>
            <a:off x="711360" y="5499720"/>
            <a:ext cx="185400" cy="110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8"/>
          <p:cNvSpPr/>
          <p:nvPr/>
        </p:nvSpPr>
        <p:spPr>
          <a:xfrm>
            <a:off x="711360" y="6193440"/>
            <a:ext cx="185400" cy="110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9"/>
          <p:cNvSpPr/>
          <p:nvPr/>
        </p:nvSpPr>
        <p:spPr>
          <a:xfrm>
            <a:off x="711360" y="6887160"/>
            <a:ext cx="185400" cy="110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0"/>
          <p:cNvSpPr/>
          <p:nvPr/>
        </p:nvSpPr>
        <p:spPr>
          <a:xfrm>
            <a:off x="1028880" y="1859040"/>
            <a:ext cx="6743160" cy="677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/>
          <a:lstStyle/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lang="en-US" sz="3200" b="0" u="heavy" strike="noStrike" spc="2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Introduction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ts val="5499"/>
              </a:lnSpc>
              <a:spcBef>
                <a:spcPts val="490"/>
              </a:spcBef>
            </a:pPr>
            <a:r>
              <a:rPr lang="en-US" sz="3200" b="0" u="heavy" strike="noStrike" spc="7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Requirements </a:t>
            </a:r>
            <a:r>
              <a:rPr lang="en-US" sz="3200" b="0" strike="noStrike" spc="7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lang="en-US" sz="3200" b="0" u="heavy" strike="noStrike" spc="2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Database</a:t>
            </a:r>
            <a:r>
              <a:rPr lang="en-US" sz="3200" b="0" u="heavy" strike="noStrike" spc="-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3200" b="0" u="heavy" strike="noStrike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Design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ts val="5400"/>
              </a:lnSpc>
              <a:spcBef>
                <a:spcPts val="79"/>
              </a:spcBef>
            </a:pP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Project</a:t>
            </a:r>
            <a:r>
              <a:rPr lang="en-US" sz="3200" b="0" u="heavy" strike="noStrike" spc="-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3200" b="0" u="heavy" strike="noStrike" spc="2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Structure </a:t>
            </a:r>
            <a:r>
              <a:rPr lang="en-US" sz="3200" b="0" strike="noStrike" spc="21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lang="en-US" sz="3200" b="0" u="heavy" strike="noStrike" spc="-7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Functionalities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71"/>
              </a:spcBef>
            </a:pPr>
            <a:r>
              <a:rPr lang="en-US" sz="3200" b="0" u="heavy" strike="noStrike" spc="2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Mapping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ts val="5499"/>
              </a:lnSpc>
              <a:spcBef>
                <a:spcPts val="490"/>
              </a:spcBef>
            </a:pP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 </a:t>
            </a:r>
            <a:r>
              <a:rPr lang="en-US" sz="3200" b="0" u="heavy" strike="noStrike" spc="-6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of </a:t>
            </a: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middleware </a:t>
            </a:r>
            <a:r>
              <a:rPr lang="en-US" sz="3200" b="0" u="heavy" strike="noStrike" spc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en-US" sz="3200" b="0" u="heavy" strike="noStrike" spc="2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</a:t>
            </a:r>
            <a:r>
              <a:rPr lang="en-US" sz="3200" b="0" u="heavy" strike="noStrike" spc="-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project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ts val="5499"/>
              </a:lnSpc>
              <a:spcBef>
                <a:spcPts val="490"/>
              </a:spcBef>
            </a:pP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 </a:t>
            </a:r>
            <a:r>
              <a:rPr lang="en-US" sz="3200" b="0" u="heavy" strike="noStrike" spc="-6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of </a:t>
            </a:r>
            <a:r>
              <a:rPr lang="en-US" sz="3200" b="0" u="heavy" strike="noStrike" spc="-7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syndication </a:t>
            </a:r>
            <a:r>
              <a:rPr lang="en-US" sz="3200" b="0" u="heavy" strike="noStrike" spc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en-US" sz="3200" b="0" u="heavy" strike="noStrike" spc="2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</a:t>
            </a:r>
            <a:r>
              <a:rPr lang="en-US" sz="3200" b="0" u="heavy" strike="noStrike" spc="-4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project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ts val="5400"/>
              </a:lnSpc>
              <a:spcBef>
                <a:spcPts val="79"/>
              </a:spcBef>
            </a:pP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Additional </a:t>
            </a:r>
            <a:r>
              <a:rPr lang="en-US" sz="3200" b="0" u="heavy" strike="noStrike" spc="-2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Technologies </a:t>
            </a:r>
            <a:r>
              <a:rPr lang="en-US" sz="3200" b="0" u="heavy" strike="noStrike" spc="-7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used </a:t>
            </a:r>
            <a:r>
              <a:rPr lang="en-US" sz="3200" b="0" u="heavy" strike="noStrike" spc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en-US" sz="3200" b="0" u="heavy" strike="noStrike" spc="2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en-US" sz="3200" b="0" u="heavy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project </a:t>
            </a: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lang="en-US" sz="3200" b="0" u="heavy" strike="noStrike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References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>
            <a:off x="698400" y="647640"/>
            <a:ext cx="166752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2"/>
          <p:cNvSpPr/>
          <p:nvPr/>
        </p:nvSpPr>
        <p:spPr>
          <a:xfrm>
            <a:off x="698400" y="2400480"/>
            <a:ext cx="459936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Fun</a:t>
            </a:r>
            <a:r>
              <a:rPr lang="en-US" sz="4000" b="1" strike="noStrike" spc="-29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li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446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698400" y="4168080"/>
            <a:ext cx="11118240" cy="488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82760" indent="-469080">
              <a:lnSpc>
                <a:spcPct val="113000"/>
              </a:lnSpc>
              <a:spcBef>
                <a:spcPts val="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One </a:t>
            </a:r>
            <a:r>
              <a:rPr lang="en-US" sz="3600" b="0" strike="noStrike" spc="94">
                <a:solidFill>
                  <a:srgbClr val="FFFFFF"/>
                </a:solidFill>
                <a:latin typeface="Arial"/>
                <a:ea typeface="DejaVu Sans"/>
              </a:rPr>
              <a:t>of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80">
                <a:solidFill>
                  <a:srgbClr val="FFFFFF"/>
                </a:solidFill>
                <a:latin typeface="Arial"/>
                <a:ea typeface="DejaVu Sans"/>
              </a:rPr>
              <a:t>app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 </a:t>
            </a:r>
            <a:r>
              <a:rPr lang="en-US" sz="3600" b="1" strike="noStrike" spc="-41">
                <a:solidFill>
                  <a:srgbClr val="FFFFFF"/>
                </a:solidFill>
                <a:latin typeface="Arial"/>
                <a:ea typeface="DejaVu Sans"/>
              </a:rPr>
              <a:t>home</a:t>
            </a:r>
            <a:r>
              <a:rPr lang="en-US" sz="3600" b="0" strike="noStrike" spc="-41">
                <a:solidFill>
                  <a:srgbClr val="FFFFFF"/>
                </a:solidFill>
                <a:latin typeface="Arial"/>
                <a:ea typeface="DejaVu Sans"/>
              </a:rPr>
              <a:t>. </a:t>
            </a:r>
            <a:r>
              <a:rPr lang="en-US" sz="3600" b="0" strike="noStrike" spc="-8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3600" b="0" strike="noStrike" spc="80">
                <a:solidFill>
                  <a:srgbClr val="FFFFFF"/>
                </a:solidFill>
                <a:latin typeface="Arial"/>
                <a:ea typeface="DejaVu Sans"/>
              </a:rPr>
              <a:t>app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just </a:t>
            </a:r>
            <a:r>
              <a:rPr lang="en-US" sz="3600" b="0" strike="noStrike" spc="-15">
                <a:solidFill>
                  <a:srgbClr val="FFFFFF"/>
                </a:solidFill>
                <a:latin typeface="Arial"/>
                <a:ea typeface="DejaVu Sans"/>
              </a:rPr>
              <a:t>handles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 </a:t>
            </a:r>
            <a:r>
              <a:rPr lang="en-US" sz="3600" b="0" strike="noStrike" spc="86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and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signup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9">
                <a:solidFill>
                  <a:srgbClr val="FFFFFF"/>
                </a:solidFill>
                <a:latin typeface="Arial"/>
                <a:ea typeface="DejaVu Sans"/>
              </a:rPr>
              <a:t>pages.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It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15">
                <a:solidFill>
                  <a:srgbClr val="FFFFFF"/>
                </a:solidFill>
                <a:latin typeface="Arial"/>
                <a:ea typeface="DejaVu Sans"/>
              </a:rPr>
              <a:t>used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60">
                <a:solidFill>
                  <a:srgbClr val="FFFFFF"/>
                </a:solidFill>
                <a:latin typeface="Arial"/>
                <a:ea typeface="DejaVu Sans"/>
              </a:rPr>
              <a:t>to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render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 </a:t>
            </a:r>
            <a:r>
              <a:rPr lang="en-US" sz="3600" b="0" strike="noStrike" spc="75">
                <a:solidFill>
                  <a:srgbClr val="FFFFFF"/>
                </a:solidFill>
                <a:latin typeface="Arial"/>
                <a:ea typeface="DejaVu Sans"/>
              </a:rPr>
              <a:t>html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pages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94">
                <a:solidFill>
                  <a:srgbClr val="FFFFFF"/>
                </a:solidFill>
                <a:latin typeface="Arial"/>
                <a:ea typeface="DejaVu Sans"/>
              </a:rPr>
              <a:t>of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86">
                <a:solidFill>
                  <a:srgbClr val="FFFFFF"/>
                </a:solidFill>
                <a:latin typeface="Arial"/>
                <a:ea typeface="DejaVu Sans"/>
              </a:rPr>
              <a:t>login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and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signup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46">
                <a:solidFill>
                  <a:srgbClr val="FFFFFF"/>
                </a:solidFill>
                <a:latin typeface="Arial"/>
                <a:ea typeface="DejaVu Sans"/>
              </a:rPr>
              <a:t>along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41">
                <a:solidFill>
                  <a:srgbClr val="FFFFFF"/>
                </a:solidFill>
                <a:latin typeface="Arial"/>
                <a:ea typeface="DejaVu Sans"/>
              </a:rPr>
              <a:t>with</a:t>
            </a:r>
            <a:r>
              <a:rPr lang="en-US" sz="3600" b="0" strike="noStrike" spc="-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165">
                <a:solidFill>
                  <a:srgbClr val="FFFFFF"/>
                </a:solidFill>
                <a:latin typeface="Arial"/>
                <a:ea typeface="DejaVu Sans"/>
              </a:rPr>
              <a:t>css.</a:t>
            </a: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13000"/>
              </a:lnSpc>
              <a:spcBef>
                <a:spcPts val="4201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strike="noStrike" spc="-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other </a:t>
            </a:r>
            <a:r>
              <a:rPr lang="en-US" sz="3600" b="0" strike="noStrike" spc="80">
                <a:solidFill>
                  <a:srgbClr val="FFFFFF"/>
                </a:solidFill>
                <a:latin typeface="Arial"/>
                <a:ea typeface="DejaVu Sans"/>
              </a:rPr>
              <a:t>app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 </a:t>
            </a:r>
            <a:r>
              <a:rPr lang="en-US" sz="3600" b="1" strike="noStrike" spc="-15">
                <a:solidFill>
                  <a:srgbClr val="FFFFFF"/>
                </a:solidFill>
                <a:latin typeface="Arial"/>
                <a:ea typeface="DejaVu Sans"/>
              </a:rPr>
              <a:t>product </a:t>
            </a:r>
            <a:r>
              <a:rPr lang="en-US" sz="3600" b="1" strike="noStrike" spc="7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3600" b="0" strike="noStrike" spc="7">
                <a:solidFill>
                  <a:srgbClr val="FFFFFF"/>
                </a:solidFill>
                <a:latin typeface="Arial"/>
                <a:ea typeface="DejaVu Sans"/>
              </a:rPr>
              <a:t>. </a:t>
            </a:r>
            <a:r>
              <a:rPr lang="en-US" sz="3600" b="0" strike="noStrike" spc="-8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main</a:t>
            </a:r>
            <a:r>
              <a:rPr lang="en-US" sz="3600" b="0" strike="noStrike" spc="-38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80">
                <a:solidFill>
                  <a:srgbClr val="FFFFFF"/>
                </a:solidFill>
                <a:latin typeface="Arial"/>
                <a:ea typeface="DejaVu Sans"/>
              </a:rPr>
              <a:t>app  </a:t>
            </a:r>
            <a:r>
              <a:rPr lang="en-US" sz="36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3600" b="0" strike="noStrike" spc="-15">
                <a:solidFill>
                  <a:srgbClr val="FFFFFF"/>
                </a:solidFill>
                <a:latin typeface="Arial"/>
                <a:ea typeface="DejaVu Sans"/>
              </a:rPr>
              <a:t>handles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all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9">
                <a:solidFill>
                  <a:srgbClr val="FFFFFF"/>
                </a:solidFill>
                <a:latin typeface="Arial"/>
                <a:ea typeface="DejaVu Sans"/>
              </a:rPr>
              <a:t>backend 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processes </a:t>
            </a:r>
            <a:r>
              <a:rPr lang="en-US" sz="3600" b="0" strike="noStrike" spc="94">
                <a:solidFill>
                  <a:srgbClr val="FFFFFF"/>
                </a:solidFill>
                <a:latin typeface="Arial"/>
                <a:ea typeface="DejaVu Sans"/>
              </a:rPr>
              <a:t>of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3600" b="0" strike="noStrike" spc="-61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9">
                <a:solidFill>
                  <a:srgbClr val="FFFFFF"/>
                </a:solidFill>
                <a:latin typeface="Arial"/>
                <a:ea typeface="DejaVu Sans"/>
              </a:rPr>
              <a:t>site.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698400" y="647640"/>
            <a:ext cx="529344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21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ro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4000" b="1" strike="noStrike" spc="-29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47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g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pp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698400" y="1346040"/>
            <a:ext cx="11562120" cy="894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</a:pPr>
            <a:r>
              <a:rPr lang="en-US" sz="3500" b="0" strike="noStrike" spc="-191">
                <a:solidFill>
                  <a:srgbClr val="FFFFFF"/>
                </a:solidFill>
                <a:latin typeface="Arial"/>
                <a:ea typeface="DejaVu Sans"/>
              </a:rPr>
              <a:t>F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un</a:t>
            </a:r>
            <a:r>
              <a:rPr lang="en-US" sz="3500" b="0" strike="noStrike" spc="-6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3500" b="0" strike="noStrike" spc="185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12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3500" b="0" strike="noStrike" spc="-256">
                <a:solidFill>
                  <a:srgbClr val="FFFFFF"/>
                </a:solidFill>
                <a:latin typeface="Arial"/>
                <a:ea typeface="DejaVu Sans"/>
              </a:rPr>
              <a:t>s 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n </a:t>
            </a:r>
            <a:r>
              <a:rPr lang="en-US" sz="3500" b="0" strike="noStrike" spc="-126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500" b="0" strike="noStrike" spc="-60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lang="en-US" sz="3500" b="0" strike="noStrike" spc="-256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500" b="0" strike="noStrike" spc="-60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lang="en-US" sz="3500" b="0" strike="noStrike" spc="185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3500" b="0" strike="noStrike" spc="-41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26">
                <a:solidFill>
                  <a:srgbClr val="FFFFFF"/>
                </a:solidFill>
                <a:latin typeface="Arial"/>
                <a:ea typeface="DejaVu Sans"/>
              </a:rPr>
              <a:t>y</a:t>
            </a:r>
            <a:endParaRPr lang="en-US" sz="3500" b="0" strike="noStrike" spc="-1">
              <a:latin typeface="Arial"/>
            </a:endParaRPr>
          </a:p>
          <a:p>
            <a:pPr marL="368280" indent="-354960">
              <a:lnSpc>
                <a:spcPct val="100000"/>
              </a:lnSpc>
              <a:spcBef>
                <a:spcPts val="2701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700" b="0" strike="noStrike" spc="35">
                <a:solidFill>
                  <a:srgbClr val="FFFFFF"/>
                </a:solidFill>
                <a:latin typeface="Arial"/>
                <a:ea typeface="DejaVu Sans"/>
              </a:rPr>
              <a:t>profile- </a:t>
            </a:r>
            <a:r>
              <a:rPr lang="en-US" sz="2700" b="0" strike="noStrike" spc="-6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2700" b="0" strike="noStrike" spc="29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renders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5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2700" b="0" strike="noStrike" spc="-31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75">
                <a:solidFill>
                  <a:srgbClr val="FFFFFF"/>
                </a:solidFill>
                <a:latin typeface="Arial"/>
                <a:ea typeface="DejaVu Sans"/>
              </a:rPr>
              <a:t>“productprofile/profile.html”.</a:t>
            </a:r>
            <a:endParaRPr lang="en-US" sz="2700" b="0" strike="noStrike" spc="-1">
              <a:latin typeface="Arial"/>
            </a:endParaRPr>
          </a:p>
          <a:p>
            <a:pPr marL="368280" indent="-354960">
              <a:lnSpc>
                <a:spcPct val="114000"/>
              </a:lnSpc>
              <a:spcBef>
                <a:spcPts val="3200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700" b="0" strike="noStrike" spc="21">
                <a:solidFill>
                  <a:srgbClr val="FFFFFF"/>
                </a:solidFill>
                <a:latin typeface="Arial"/>
                <a:ea typeface="DejaVu Sans"/>
              </a:rPr>
              <a:t>products- </a:t>
            </a:r>
            <a:r>
              <a:rPr lang="en-US" sz="2700" b="0" strike="noStrike" spc="-6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2700" b="0" strike="noStrike" spc="29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renders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5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2700" b="0" strike="noStrike" spc="-367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80">
                <a:solidFill>
                  <a:srgbClr val="FFFFFF"/>
                </a:solidFill>
                <a:latin typeface="Arial"/>
                <a:ea typeface="DejaVu Sans"/>
              </a:rPr>
              <a:t>“product_page.html” 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700" b="0" strike="noStrike" spc="-26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all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26">
                <a:solidFill>
                  <a:srgbClr val="FFFFFF"/>
                </a:solidFill>
                <a:latin typeface="Arial"/>
                <a:ea typeface="DejaVu Sans"/>
              </a:rPr>
              <a:t>products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currently </a:t>
            </a:r>
            <a:r>
              <a:rPr lang="en-US" sz="2700" b="0" strike="noStrike" spc="15">
                <a:solidFill>
                  <a:srgbClr val="FFFFFF"/>
                </a:solidFill>
                <a:latin typeface="Arial"/>
                <a:ea typeface="DejaVu Sans"/>
              </a:rPr>
              <a:t>in</a:t>
            </a:r>
            <a:r>
              <a:rPr lang="en-US" sz="2700" b="0" strike="noStrike" spc="-36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7">
                <a:solidFill>
                  <a:srgbClr val="FFFFFF"/>
                </a:solidFill>
                <a:latin typeface="Arial"/>
                <a:ea typeface="DejaVu Sans"/>
              </a:rPr>
              <a:t>auction.</a:t>
            </a:r>
            <a:endParaRPr lang="en-US" sz="2700" b="0" strike="noStrike" spc="-1">
              <a:latin typeface="Arial"/>
            </a:endParaRPr>
          </a:p>
          <a:p>
            <a:pPr marL="368280" indent="-354960" algn="just">
              <a:lnSpc>
                <a:spcPct val="114000"/>
              </a:lnSpc>
              <a:spcBef>
                <a:spcPts val="3101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700" b="0" strike="noStrike" spc="46">
                <a:solidFill>
                  <a:srgbClr val="FFFFFF"/>
                </a:solidFill>
                <a:latin typeface="Arial"/>
                <a:ea typeface="DejaVu Sans"/>
              </a:rPr>
              <a:t>getmyproduct- </a:t>
            </a:r>
            <a:r>
              <a:rPr lang="en-US" sz="2700" b="0" strike="noStrike" spc="-6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2700" b="0" strike="noStrike" spc="29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renders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5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27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75">
                <a:solidFill>
                  <a:srgbClr val="FFFFFF"/>
                </a:solidFill>
                <a:latin typeface="Arial"/>
                <a:ea typeface="DejaVu Sans"/>
              </a:rPr>
              <a:t>“myproducts.html” 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700" b="0" strike="noStrike" spc="-26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all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26">
                <a:solidFill>
                  <a:srgbClr val="FFFFFF"/>
                </a:solidFill>
                <a:latin typeface="Arial"/>
                <a:ea typeface="DejaVu Sans"/>
              </a:rPr>
              <a:t>products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that 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2700" b="0" strike="noStrike" spc="9">
                <a:solidFill>
                  <a:srgbClr val="FFFFFF"/>
                </a:solidFill>
                <a:latin typeface="Arial"/>
                <a:ea typeface="DejaVu Sans"/>
              </a:rPr>
              <a:t>registered </a:t>
            </a:r>
            <a:r>
              <a:rPr lang="en-US" sz="2700" b="0" strike="noStrike" spc="15">
                <a:solidFill>
                  <a:srgbClr val="FFFFFF"/>
                </a:solidFill>
                <a:latin typeface="Arial"/>
                <a:ea typeface="DejaVu Sans"/>
              </a:rPr>
              <a:t>by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user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currently  </a:t>
            </a:r>
            <a:r>
              <a:rPr lang="en-US" sz="2700" b="0" strike="noStrike" spc="92">
                <a:solidFill>
                  <a:srgbClr val="FFFFFF"/>
                </a:solidFill>
                <a:latin typeface="Arial"/>
                <a:ea typeface="DejaVu Sans"/>
              </a:rPr>
              <a:t>logged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in.</a:t>
            </a:r>
            <a:endParaRPr lang="en-US" sz="2700" b="0" strike="noStrike" spc="-1">
              <a:latin typeface="Arial"/>
            </a:endParaRPr>
          </a:p>
          <a:p>
            <a:pPr marL="368280" indent="-354960">
              <a:lnSpc>
                <a:spcPct val="114000"/>
              </a:lnSpc>
              <a:spcBef>
                <a:spcPts val="3200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productsold- </a:t>
            </a:r>
            <a:r>
              <a:rPr lang="en-US" sz="2700" b="0" strike="noStrike" spc="-6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2700" b="0" strike="noStrike" spc="29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renders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5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2700" b="0" strike="noStrike" spc="-44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92">
                <a:solidFill>
                  <a:srgbClr val="FFFFFF"/>
                </a:solidFill>
                <a:latin typeface="Arial"/>
                <a:ea typeface="DejaVu Sans"/>
              </a:rPr>
              <a:t>“productsold.html” 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700" b="0" strike="noStrike" spc="-26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all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26">
                <a:solidFill>
                  <a:srgbClr val="FFFFFF"/>
                </a:solidFill>
                <a:latin typeface="Arial"/>
                <a:ea typeface="DejaVu Sans"/>
              </a:rPr>
              <a:t>products </a:t>
            </a:r>
            <a:r>
              <a:rPr lang="en-US" sz="2700" b="0" strike="noStrike" spc="15">
                <a:solidFill>
                  <a:srgbClr val="FFFFFF"/>
                </a:solidFill>
                <a:latin typeface="Arial"/>
                <a:ea typeface="DejaVu Sans"/>
              </a:rPr>
              <a:t>sold by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user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currently </a:t>
            </a:r>
            <a:r>
              <a:rPr lang="en-US" sz="2700" b="0" strike="noStrike" spc="92">
                <a:solidFill>
                  <a:srgbClr val="FFFFFF"/>
                </a:solidFill>
                <a:latin typeface="Arial"/>
                <a:ea typeface="DejaVu Sans"/>
              </a:rPr>
              <a:t>logged</a:t>
            </a:r>
            <a:r>
              <a:rPr lang="en-US" sz="2700" b="0" strike="noStrike" spc="-50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in.</a:t>
            </a:r>
            <a:endParaRPr lang="en-US" sz="2700" b="0" strike="noStrike" spc="-1">
              <a:latin typeface="Arial"/>
            </a:endParaRPr>
          </a:p>
          <a:p>
            <a:pPr marL="368280" indent="-354960">
              <a:lnSpc>
                <a:spcPct val="114000"/>
              </a:lnSpc>
              <a:spcBef>
                <a:spcPts val="3101"/>
              </a:spcBef>
              <a:buClr>
                <a:srgbClr val="646464"/>
              </a:buClr>
              <a:buSzPct val="88000"/>
              <a:buFont typeface="Symbol"/>
              <a:buChar char=""/>
            </a:pPr>
            <a:r>
              <a:rPr lang="en-US" sz="2700" b="0" strike="noStrike" spc="66">
                <a:solidFill>
                  <a:srgbClr val="FFFFFF"/>
                </a:solidFill>
                <a:latin typeface="Arial"/>
                <a:ea typeface="DejaVu Sans"/>
              </a:rPr>
              <a:t>productbought- </a:t>
            </a:r>
            <a:r>
              <a:rPr lang="en-US" sz="2700" b="0" strike="noStrike" spc="-6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2700" b="0" strike="noStrike" spc="29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renders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700" b="0" strike="noStrike" spc="5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page</a:t>
            </a:r>
            <a:r>
              <a:rPr lang="en-US" sz="2700" b="0" strike="noStrike" spc="-452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126">
                <a:solidFill>
                  <a:srgbClr val="FFFFFF"/>
                </a:solidFill>
                <a:latin typeface="Arial"/>
                <a:ea typeface="DejaVu Sans"/>
              </a:rPr>
              <a:t>“productbought”  </a:t>
            </a:r>
            <a:r>
              <a:rPr lang="en-US" sz="27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</a:t>
            </a:r>
            <a:r>
              <a:rPr lang="en-US" sz="27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display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all</a:t>
            </a:r>
            <a:r>
              <a:rPr lang="en-US" sz="27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26">
                <a:solidFill>
                  <a:srgbClr val="FFFFFF"/>
                </a:solidFill>
                <a:latin typeface="Arial"/>
                <a:ea typeface="DejaVu Sans"/>
              </a:rPr>
              <a:t>products</a:t>
            </a:r>
            <a:r>
              <a:rPr lang="en-US" sz="27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86">
                <a:solidFill>
                  <a:srgbClr val="FFFFFF"/>
                </a:solidFill>
                <a:latin typeface="Arial"/>
                <a:ea typeface="DejaVu Sans"/>
              </a:rPr>
              <a:t>bought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15">
                <a:solidFill>
                  <a:srgbClr val="FFFFFF"/>
                </a:solidFill>
                <a:latin typeface="Arial"/>
                <a:ea typeface="DejaVu Sans"/>
              </a:rPr>
              <a:t>by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41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7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49">
                <a:solidFill>
                  <a:srgbClr val="FFFFFF"/>
                </a:solidFill>
                <a:latin typeface="Arial"/>
                <a:ea typeface="DejaVu Sans"/>
              </a:rPr>
              <a:t>user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currently</a:t>
            </a:r>
            <a:r>
              <a:rPr lang="en-US" sz="27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92">
                <a:solidFill>
                  <a:srgbClr val="FFFFFF"/>
                </a:solidFill>
                <a:latin typeface="Arial"/>
                <a:ea typeface="DejaVu Sans"/>
              </a:rPr>
              <a:t>logged</a:t>
            </a:r>
            <a:r>
              <a:rPr lang="en-US" sz="27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700" b="0" strike="noStrike" spc="-1">
                <a:solidFill>
                  <a:srgbClr val="FFFFFF"/>
                </a:solidFill>
                <a:latin typeface="Arial"/>
                <a:ea typeface="DejaVu Sans"/>
              </a:rPr>
              <a:t>in.</a:t>
            </a:r>
            <a:endParaRPr lang="en-US" sz="27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13003920" cy="975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698400" y="647640"/>
            <a:ext cx="529344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21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ro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4000" b="1" strike="noStrike" spc="-29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47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g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pp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698400" y="2565360"/>
            <a:ext cx="1133028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500" b="0" strike="noStrike" spc="-191">
                <a:solidFill>
                  <a:srgbClr val="FFFFFF"/>
                </a:solidFill>
                <a:latin typeface="Arial"/>
                <a:ea typeface="DejaVu Sans"/>
              </a:rPr>
              <a:t>F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35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6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35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185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5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12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256">
                <a:solidFill>
                  <a:srgbClr val="FFFFFF"/>
                </a:solidFill>
                <a:latin typeface="Arial"/>
                <a:ea typeface="DejaVu Sans"/>
              </a:rPr>
              <a:t>s	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-403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n	</a:t>
            </a:r>
            <a:r>
              <a:rPr lang="en-US" sz="3500" b="0" strike="noStrike" spc="-126">
                <a:solidFill>
                  <a:srgbClr val="FFFFFF"/>
                </a:solidFill>
                <a:latin typeface="Arial"/>
                <a:ea typeface="DejaVu Sans"/>
              </a:rPr>
              <a:t>v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55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500" b="0" strike="noStrike" spc="-41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60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256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60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lang="en-US" sz="3500" b="0" strike="noStrike" spc="-40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185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3500" b="0" strike="noStrike" spc="-41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500" b="0" strike="noStrike" spc="-126">
                <a:solidFill>
                  <a:srgbClr val="FFFFFF"/>
                </a:solidFill>
                <a:latin typeface="Arial"/>
                <a:ea typeface="DejaVu Sans"/>
              </a:rPr>
              <a:t>y</a:t>
            </a:r>
            <a:endParaRPr lang="en-US" sz="35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"/>
              </a:spcBef>
            </a:pPr>
            <a:endParaRPr lang="en-US" sz="3500" b="0" strike="noStrike" spc="-1">
              <a:latin typeface="Arial"/>
            </a:endParaRPr>
          </a:p>
          <a:p>
            <a:pPr marL="482760" indent="-469080">
              <a:lnSpc>
                <a:spcPct val="113000"/>
              </a:lnSpc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strike="noStrike" spc="35">
                <a:solidFill>
                  <a:srgbClr val="FFFFFF"/>
                </a:solidFill>
                <a:latin typeface="Arial"/>
                <a:ea typeface="DejaVu Sans"/>
              </a:rPr>
              <a:t>model_from_upload- </a:t>
            </a:r>
            <a:r>
              <a:rPr lang="en-US" sz="3600" b="0" strike="noStrike" spc="-80">
                <a:solidFill>
                  <a:srgbClr val="FFFFFF"/>
                </a:solidFill>
                <a:latin typeface="Arial"/>
                <a:ea typeface="DejaVu Sans"/>
              </a:rPr>
              <a:t>This </a:t>
            </a:r>
            <a:r>
              <a:rPr lang="en-US" sz="3600" b="0" strike="noStrike" spc="41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helps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user</a:t>
            </a:r>
            <a:r>
              <a:rPr lang="en-US" sz="3600" b="0" strike="noStrike" spc="-4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60">
                <a:solidFill>
                  <a:srgbClr val="FFFFFF"/>
                </a:solidFill>
                <a:latin typeface="Arial"/>
                <a:ea typeface="DejaVu Sans"/>
              </a:rPr>
              <a:t>to  </a:t>
            </a:r>
            <a:r>
              <a:rPr lang="en-US" sz="3600" b="0" strike="noStrike" spc="69">
                <a:solidFill>
                  <a:srgbClr val="FFFFFF"/>
                </a:solidFill>
                <a:latin typeface="Arial"/>
                <a:ea typeface="DejaVu Sans"/>
              </a:rPr>
              <a:t>upload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3600" b="0" strike="noStrike" spc="-20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product.</a:t>
            </a: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13000"/>
              </a:lnSpc>
              <a:spcBef>
                <a:spcPts val="4201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strike="noStrike" spc="-7">
                <a:solidFill>
                  <a:srgbClr val="FFFFFF"/>
                </a:solidFill>
                <a:latin typeface="Arial"/>
                <a:ea typeface="DejaVu Sans"/>
              </a:rPr>
              <a:t>newsfeed- </a:t>
            </a:r>
            <a:r>
              <a:rPr lang="en-US" sz="3600" b="0" strike="noStrike" spc="-15">
                <a:solidFill>
                  <a:srgbClr val="FFFFFF"/>
                </a:solidFill>
                <a:latin typeface="Arial"/>
                <a:ea typeface="DejaVu Sans"/>
              </a:rPr>
              <a:t>used </a:t>
            </a:r>
            <a:r>
              <a:rPr lang="en-US" sz="3600" b="0" strike="noStrike" spc="160">
                <a:solidFill>
                  <a:srgbClr val="FFFFFF"/>
                </a:solidFill>
                <a:latin typeface="Arial"/>
                <a:ea typeface="DejaVu Sans"/>
              </a:rPr>
              <a:t>to</a:t>
            </a:r>
            <a:r>
              <a:rPr lang="en-US" sz="3600" b="0" strike="noStrike" spc="-70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render </a:t>
            </a:r>
            <a:r>
              <a:rPr lang="en-US" sz="3600" b="0" strike="noStrike" spc="75">
                <a:solidFill>
                  <a:srgbClr val="FFFFFF"/>
                </a:solidFill>
                <a:latin typeface="Arial"/>
                <a:ea typeface="DejaVu Sans"/>
              </a:rPr>
              <a:t>html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page </a:t>
            </a:r>
            <a:r>
              <a:rPr lang="en-US" sz="3600" b="0" strike="noStrike" spc="100">
                <a:solidFill>
                  <a:srgbClr val="FFFFFF"/>
                </a:solidFill>
                <a:latin typeface="Arial"/>
                <a:ea typeface="DejaVu Sans"/>
              </a:rPr>
              <a:t>“rss.html” </a:t>
            </a:r>
            <a:r>
              <a:rPr lang="en-US" sz="36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 </a:t>
            </a:r>
            <a:r>
              <a:rPr lang="en-US" sz="3600" b="0" strike="noStrike" spc="-29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-180">
                <a:solidFill>
                  <a:srgbClr val="FFFFFF"/>
                </a:solidFill>
                <a:latin typeface="Arial"/>
                <a:ea typeface="DejaVu Sans"/>
              </a:rPr>
              <a:t>rss</a:t>
            </a:r>
            <a:r>
              <a:rPr lang="en-US" sz="3600" b="0" strike="noStrike" spc="-22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29">
                <a:solidFill>
                  <a:srgbClr val="FFFFFF"/>
                </a:solidFill>
                <a:latin typeface="Arial"/>
                <a:ea typeface="DejaVu Sans"/>
              </a:rPr>
              <a:t>feed.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69F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2"/>
          <p:cNvSpPr/>
          <p:nvPr/>
        </p:nvSpPr>
        <p:spPr>
          <a:xfrm>
            <a:off x="698400" y="647640"/>
            <a:ext cx="928044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>
              <a:lnSpc>
                <a:spcPct val="100000"/>
              </a:lnSpc>
            </a:pPr>
            <a:r>
              <a:rPr lang="en-US" sz="4000" b="1" strike="noStrike" spc="367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pp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g 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n	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ro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4000" b="1" strike="noStrike" spc="-29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46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g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pp</a:t>
            </a:r>
            <a:r>
              <a:rPr lang="en-US" sz="4000" b="1" strike="noStrike" spc="-494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98400" y="2007000"/>
            <a:ext cx="11496600" cy="66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/>
          <a:lstStyle/>
          <a:p>
            <a:pPr marL="343080" indent="-329400">
              <a:lnSpc>
                <a:spcPct val="113000"/>
              </a:lnSpc>
              <a:spcBef>
                <a:spcPts val="96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2500" b="0" strike="noStrike" spc="92">
                <a:solidFill>
                  <a:srgbClr val="FFFFFF"/>
                </a:solidFill>
                <a:latin typeface="Arial"/>
                <a:ea typeface="DejaVu Sans"/>
              </a:rPr>
              <a:t>‘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6">
                <a:solidFill>
                  <a:srgbClr val="FFFFFF"/>
                </a:solidFill>
                <a:latin typeface="Arial"/>
                <a:ea typeface="DejaVu Sans"/>
              </a:rPr>
              <a:t>‘-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products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</a:t>
            </a:r>
            <a:r>
              <a:rPr lang="en-US" sz="2500" b="0" strike="noStrike" spc="-2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in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46">
                <a:solidFill>
                  <a:srgbClr val="FFFFFF"/>
                </a:solidFill>
                <a:latin typeface="Arial"/>
                <a:ea typeface="DejaVu Sans"/>
              </a:rPr>
              <a:t>views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which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15">
                <a:solidFill>
                  <a:srgbClr val="FFFFFF"/>
                </a:solidFill>
                <a:latin typeface="Arial"/>
                <a:ea typeface="DejaVu Sans"/>
              </a:rPr>
              <a:t>displays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1">
                <a:solidFill>
                  <a:srgbClr val="FFFFFF"/>
                </a:solidFill>
                <a:latin typeface="Arial"/>
                <a:ea typeface="DejaVu Sans"/>
              </a:rPr>
              <a:t>all</a:t>
            </a:r>
            <a:r>
              <a:rPr lang="en-US" sz="2500" b="0" strike="noStrike" spc="-2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60">
                <a:solidFill>
                  <a:srgbClr val="FFFFFF"/>
                </a:solidFill>
                <a:latin typeface="Arial"/>
                <a:ea typeface="DejaVu Sans"/>
              </a:rPr>
              <a:t>product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listed</a:t>
            </a:r>
            <a:r>
              <a:rPr lang="en-US" sz="2500" b="0" strike="noStrike" spc="-2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6">
                <a:solidFill>
                  <a:srgbClr val="FFFFFF"/>
                </a:solidFill>
                <a:latin typeface="Arial"/>
                <a:ea typeface="DejaVu Sans"/>
              </a:rPr>
              <a:t>for  </a:t>
            </a:r>
            <a:r>
              <a:rPr lang="en-US" sz="2500" b="0" strike="noStrike" spc="15">
                <a:solidFill>
                  <a:srgbClr val="FFFFFF"/>
                </a:solidFill>
                <a:latin typeface="Arial"/>
                <a:ea typeface="DejaVu Sans"/>
              </a:rPr>
              <a:t>auction.</a:t>
            </a:r>
            <a:endParaRPr lang="en-US" sz="2500" b="0" strike="noStrike" spc="-1">
              <a:latin typeface="Arial"/>
            </a:endParaRPr>
          </a:p>
          <a:p>
            <a:pPr marL="343080" indent="-329400">
              <a:lnSpc>
                <a:spcPct val="113000"/>
              </a:lnSpc>
              <a:spcBef>
                <a:spcPts val="2900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‘myproducts’-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 </a:t>
            </a:r>
            <a:r>
              <a:rPr lang="en-US" sz="2500" b="0" strike="noStrike" spc="55">
                <a:solidFill>
                  <a:srgbClr val="FFFFFF"/>
                </a:solidFill>
                <a:latin typeface="Arial"/>
                <a:ea typeface="DejaVu Sans"/>
              </a:rPr>
              <a:t>getmyproduct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2500" b="0" strike="noStrike" spc="-46">
                <a:solidFill>
                  <a:srgbClr val="FFFFFF"/>
                </a:solidFill>
                <a:latin typeface="Arial"/>
                <a:ea typeface="DejaVu Sans"/>
              </a:rPr>
              <a:t>views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500" b="0" strike="noStrike" spc="-15">
                <a:solidFill>
                  <a:srgbClr val="FFFFFF"/>
                </a:solidFill>
                <a:latin typeface="Arial"/>
                <a:ea typeface="DejaVu Sans"/>
              </a:rPr>
              <a:t>displays</a:t>
            </a:r>
            <a:r>
              <a:rPr lang="en-US" sz="2500" b="0" strike="noStrike" spc="-30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products  </a:t>
            </a:r>
            <a:r>
              <a:rPr lang="en-US" sz="2500" b="0" strike="noStrike" spc="46">
                <a:solidFill>
                  <a:srgbClr val="FFFFFF"/>
                </a:solidFill>
                <a:latin typeface="Arial"/>
                <a:ea typeface="DejaVu Sans"/>
              </a:rPr>
              <a:t>that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listed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by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500" b="0" strike="noStrike" spc="7">
                <a:solidFill>
                  <a:srgbClr val="FFFFFF"/>
                </a:solidFill>
                <a:latin typeface="Arial"/>
                <a:ea typeface="DejaVu Sans"/>
              </a:rPr>
              <a:t>current</a:t>
            </a:r>
            <a:r>
              <a:rPr lang="en-US" sz="2500" b="0" strike="noStrike" spc="-36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80">
                <a:solidFill>
                  <a:srgbClr val="FFFFFF"/>
                </a:solidFill>
                <a:latin typeface="Arial"/>
                <a:ea typeface="DejaVu Sans"/>
              </a:rPr>
              <a:t>user.</a:t>
            </a:r>
            <a:endParaRPr lang="en-US" sz="2500" b="0" strike="noStrike" spc="-1">
              <a:latin typeface="Arial"/>
            </a:endParaRPr>
          </a:p>
          <a:p>
            <a:pPr marL="343080" indent="-329400">
              <a:lnSpc>
                <a:spcPct val="113000"/>
              </a:lnSpc>
              <a:spcBef>
                <a:spcPts val="29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‘productsold’-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productssold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2500" b="0" strike="noStrike" spc="-46">
                <a:solidFill>
                  <a:srgbClr val="FFFFFF"/>
                </a:solidFill>
                <a:latin typeface="Arial"/>
                <a:ea typeface="DejaVu Sans"/>
              </a:rPr>
              <a:t>views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2500" b="0" strike="noStrike" spc="-15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products</a:t>
            </a:r>
            <a:r>
              <a:rPr lang="en-US" sz="2500" b="0" strike="noStrike" spc="-324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6">
                <a:solidFill>
                  <a:srgbClr val="FFFFFF"/>
                </a:solidFill>
                <a:latin typeface="Arial"/>
                <a:ea typeface="DejaVu Sans"/>
              </a:rPr>
              <a:t>that 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sold by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500" b="0" strike="noStrike" spc="7">
                <a:solidFill>
                  <a:srgbClr val="FFFFFF"/>
                </a:solidFill>
                <a:latin typeface="Arial"/>
                <a:ea typeface="DejaVu Sans"/>
              </a:rPr>
              <a:t>current</a:t>
            </a:r>
            <a:r>
              <a:rPr lang="en-US" sz="2500" b="0" strike="noStrike" spc="-276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80">
                <a:solidFill>
                  <a:srgbClr val="FFFFFF"/>
                </a:solidFill>
                <a:latin typeface="Arial"/>
                <a:ea typeface="DejaVu Sans"/>
              </a:rPr>
              <a:t>user.</a:t>
            </a:r>
            <a:endParaRPr lang="en-US" sz="2500" b="0" strike="noStrike" spc="-1">
              <a:latin typeface="Arial"/>
            </a:endParaRPr>
          </a:p>
          <a:p>
            <a:pPr marL="343080" indent="-329400">
              <a:lnSpc>
                <a:spcPct val="113000"/>
              </a:lnSpc>
              <a:spcBef>
                <a:spcPts val="2906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2500" b="0" strike="noStrike" spc="55">
                <a:solidFill>
                  <a:srgbClr val="FFFFFF"/>
                </a:solidFill>
                <a:latin typeface="Arial"/>
                <a:ea typeface="DejaVu Sans"/>
              </a:rPr>
              <a:t>‘productsbought’-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 </a:t>
            </a:r>
            <a:r>
              <a:rPr lang="en-US" sz="2500" b="0" strike="noStrike" spc="75">
                <a:solidFill>
                  <a:srgbClr val="FFFFFF"/>
                </a:solidFill>
                <a:latin typeface="Arial"/>
                <a:ea typeface="DejaVu Sans"/>
              </a:rPr>
              <a:t>productbought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2500" b="0" strike="noStrike" spc="-26">
                <a:solidFill>
                  <a:srgbClr val="FFFFFF"/>
                </a:solidFill>
                <a:latin typeface="Arial"/>
                <a:ea typeface="DejaVu Sans"/>
              </a:rPr>
              <a:t>views.py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which</a:t>
            </a:r>
            <a:r>
              <a:rPr lang="en-US" sz="2500" b="0" strike="noStrike" spc="-344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15">
                <a:solidFill>
                  <a:srgbClr val="FFFFFF"/>
                </a:solidFill>
                <a:latin typeface="Arial"/>
                <a:ea typeface="DejaVu Sans"/>
              </a:rPr>
              <a:t>displays 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products </a:t>
            </a:r>
            <a:r>
              <a:rPr lang="en-US" sz="2500" b="0" strike="noStrike" spc="46">
                <a:solidFill>
                  <a:srgbClr val="FFFFFF"/>
                </a:solidFill>
                <a:latin typeface="Arial"/>
                <a:ea typeface="DejaVu Sans"/>
              </a:rPr>
              <a:t>that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are </a:t>
            </a:r>
            <a:r>
              <a:rPr lang="en-US" sz="2500" b="0" strike="noStrike" spc="92">
                <a:solidFill>
                  <a:srgbClr val="FFFFFF"/>
                </a:solidFill>
                <a:latin typeface="Arial"/>
                <a:ea typeface="DejaVu Sans"/>
              </a:rPr>
              <a:t>bought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by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500" b="0" strike="noStrike" spc="-4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7">
                <a:solidFill>
                  <a:srgbClr val="FFFFFF"/>
                </a:solidFill>
                <a:latin typeface="Arial"/>
                <a:ea typeface="DejaVu Sans"/>
              </a:rPr>
              <a:t>current </a:t>
            </a:r>
            <a:r>
              <a:rPr lang="en-US" sz="2500" b="0" strike="noStrike" spc="-80">
                <a:solidFill>
                  <a:srgbClr val="FFFFFF"/>
                </a:solidFill>
                <a:latin typeface="Arial"/>
                <a:ea typeface="DejaVu Sans"/>
              </a:rPr>
              <a:t>user.</a:t>
            </a:r>
            <a:endParaRPr lang="en-US" sz="2500" b="0" strike="noStrike" spc="-1">
              <a:latin typeface="Arial"/>
            </a:endParaRPr>
          </a:p>
          <a:p>
            <a:pPr marL="343080" indent="-329400">
              <a:lnSpc>
                <a:spcPct val="113000"/>
              </a:lnSpc>
              <a:spcBef>
                <a:spcPts val="2900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2500" b="0" strike="noStrike" spc="60">
                <a:solidFill>
                  <a:srgbClr val="FFFFFF"/>
                </a:solidFill>
                <a:latin typeface="Arial"/>
                <a:ea typeface="DejaVu Sans"/>
              </a:rPr>
              <a:t>‘uploadproduct’-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 model_from_upload </a:t>
            </a:r>
            <a:r>
              <a:rPr lang="en-US" sz="25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2500" b="0" strike="noStrike" spc="-26">
                <a:solidFill>
                  <a:srgbClr val="FFFFFF"/>
                </a:solidFill>
                <a:latin typeface="Arial"/>
                <a:ea typeface="DejaVu Sans"/>
              </a:rPr>
              <a:t>views.py</a:t>
            </a:r>
            <a:r>
              <a:rPr lang="en-US" sz="2500" b="0" strike="noStrike" spc="-47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which  </a:t>
            </a:r>
            <a:r>
              <a:rPr lang="en-US" sz="2500" b="0" strike="noStrike" spc="-9">
                <a:solidFill>
                  <a:srgbClr val="FFFFFF"/>
                </a:solidFill>
                <a:latin typeface="Arial"/>
                <a:ea typeface="DejaVu Sans"/>
              </a:rPr>
              <a:t>allows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500" b="0" strike="noStrike" spc="-4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user </a:t>
            </a:r>
            <a:r>
              <a:rPr lang="en-US" sz="2500" b="0" strike="noStrike" spc="120">
                <a:solidFill>
                  <a:srgbClr val="FFFFFF"/>
                </a:solidFill>
                <a:latin typeface="Arial"/>
                <a:ea typeface="DejaVu Sans"/>
              </a:rPr>
              <a:t>to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9">
                <a:solidFill>
                  <a:srgbClr val="FFFFFF"/>
                </a:solidFill>
                <a:latin typeface="Arial"/>
                <a:ea typeface="DejaVu Sans"/>
              </a:rPr>
              <a:t>register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60">
                <a:solidFill>
                  <a:srgbClr val="FFFFFF"/>
                </a:solidFill>
                <a:latin typeface="Arial"/>
                <a:ea typeface="DejaVu Sans"/>
              </a:rPr>
              <a:t>product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on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site.</a:t>
            </a:r>
            <a:endParaRPr lang="en-US" sz="25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US" sz="2500" b="0" strike="noStrike" spc="-1">
              <a:latin typeface="Arial"/>
            </a:endParaRPr>
          </a:p>
          <a:p>
            <a:pPr marL="343080" indent="-329400">
              <a:lnSpc>
                <a:spcPct val="100000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2500" b="0" strike="noStrike" spc="15">
                <a:solidFill>
                  <a:srgbClr val="FFFFFF"/>
                </a:solidFill>
                <a:latin typeface="Arial"/>
                <a:ea typeface="DejaVu Sans"/>
              </a:rPr>
              <a:t>‘newsfeed’- </a:t>
            </a:r>
            <a:r>
              <a:rPr lang="en-US" sz="2500" b="0" strike="noStrike" spc="-35">
                <a:solidFill>
                  <a:srgbClr val="FFFFFF"/>
                </a:solidFill>
                <a:latin typeface="Arial"/>
                <a:ea typeface="DejaVu Sans"/>
              </a:rPr>
              <a:t>calls </a:t>
            </a:r>
            <a:r>
              <a:rPr lang="en-US" sz="2500" b="0" strike="noStrike" spc="49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2500" b="0" strike="noStrike" spc="35">
                <a:solidFill>
                  <a:srgbClr val="FFFFFF"/>
                </a:solidFill>
                <a:latin typeface="Arial"/>
                <a:ea typeface="DejaVu Sans"/>
              </a:rPr>
              <a:t>function </a:t>
            </a:r>
            <a:r>
              <a:rPr lang="en-US" sz="2500" b="0" strike="noStrike" spc="-1">
                <a:solidFill>
                  <a:srgbClr val="FFFFFF"/>
                </a:solidFill>
                <a:latin typeface="Arial"/>
                <a:ea typeface="DejaVu Sans"/>
              </a:rPr>
              <a:t>newsfeed which </a:t>
            </a:r>
            <a:r>
              <a:rPr lang="en-US" sz="2500" b="0" strike="noStrike" spc="-15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2500" b="0" strike="noStrike" spc="-282">
                <a:solidFill>
                  <a:srgbClr val="FFFFFF"/>
                </a:solidFill>
                <a:latin typeface="Arial"/>
                <a:ea typeface="DejaVu Sans"/>
              </a:rPr>
              <a:t>RSS</a:t>
            </a:r>
            <a:r>
              <a:rPr lang="en-US" sz="2500" b="0" strike="noStrike" spc="-36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2500" b="0" strike="noStrike" spc="29">
                <a:solidFill>
                  <a:srgbClr val="FFFFFF"/>
                </a:solidFill>
                <a:latin typeface="Arial"/>
                <a:ea typeface="DejaVu Sans"/>
              </a:rPr>
              <a:t>feed.</a:t>
            </a:r>
            <a:endParaRPr lang="en-US" sz="25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2D15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698400" y="2946240"/>
            <a:ext cx="1058616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4000" b="1" strike="noStrike" spc="-446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of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dd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l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ew</a:t>
            </a:r>
            <a:r>
              <a:rPr lang="en-US" sz="4000" b="1" strike="noStrike" spc="-75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n	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145">
                <a:solidFill>
                  <a:srgbClr val="FFFFFF"/>
                </a:solidFill>
                <a:latin typeface="Arial"/>
                <a:ea typeface="DejaVu Sans"/>
              </a:rPr>
              <a:t>h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 </a:t>
            </a:r>
            <a:r>
              <a:rPr lang="en-US" sz="4000" b="1" strike="noStrike" spc="69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4000" b="1" strike="noStrike" spc="-1">
                <a:solidFill>
                  <a:srgbClr val="FFFFFF"/>
                </a:solidFill>
                <a:latin typeface="Arial"/>
                <a:ea typeface="DejaVu Sans"/>
              </a:rPr>
              <a:t>ro</a:t>
            </a:r>
            <a:r>
              <a:rPr lang="en-US" sz="4000" b="1" strike="noStrike" spc="-69">
                <a:solidFill>
                  <a:srgbClr val="FFFFFF"/>
                </a:solidFill>
                <a:latin typeface="Arial"/>
                <a:ea typeface="DejaVu Sans"/>
              </a:rPr>
              <a:t>j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296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216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4000" b="1" strike="noStrike" spc="-48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000" b="1" strike="noStrike" spc="66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98400" y="4828680"/>
            <a:ext cx="11420280" cy="311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13000"/>
              </a:lnSpc>
              <a:spcBef>
                <a:spcPts val="99"/>
              </a:spcBef>
            </a:pPr>
            <a:r>
              <a:rPr lang="en-US" sz="3600" b="0" strike="noStrike" spc="-41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7">
                <a:solidFill>
                  <a:srgbClr val="FFFFFF"/>
                </a:solidFill>
                <a:latin typeface="Arial"/>
                <a:ea typeface="DejaVu Sans"/>
              </a:rPr>
              <a:t>custom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middleware </a:t>
            </a:r>
            <a:r>
              <a:rPr lang="en-US" sz="3600" b="0" strike="noStrike" spc="-15">
                <a:solidFill>
                  <a:srgbClr val="FFFFFF"/>
                </a:solidFill>
                <a:latin typeface="Arial"/>
                <a:ea typeface="DejaVu Sans"/>
              </a:rPr>
              <a:t>used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project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 </a:t>
            </a:r>
            <a:r>
              <a:rPr lang="en-US" sz="3600" b="0" strike="noStrike" spc="-131">
                <a:solidFill>
                  <a:srgbClr val="FFFFFF"/>
                </a:solidFill>
                <a:latin typeface="Arial"/>
                <a:ea typeface="DejaVu Sans"/>
              </a:rPr>
              <a:t>a </a:t>
            </a:r>
            <a:r>
              <a:rPr lang="en-US" sz="3600" b="0" strike="noStrike" spc="-66">
                <a:solidFill>
                  <a:srgbClr val="FFFFFF"/>
                </a:solidFill>
                <a:latin typeface="Arial"/>
                <a:ea typeface="DejaVu Sans"/>
              </a:rPr>
              <a:t>very 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simple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middleware </a:t>
            </a:r>
            <a:r>
              <a:rPr lang="en-US" sz="3600" b="0" strike="noStrike" spc="-9">
                <a:solidFill>
                  <a:srgbClr val="FFFFFF"/>
                </a:solidFill>
                <a:latin typeface="Arial"/>
                <a:ea typeface="DejaVu Sans"/>
              </a:rPr>
              <a:t>which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on </a:t>
            </a:r>
            <a:r>
              <a:rPr lang="en-US" sz="3600" b="0" strike="noStrike" spc="1">
                <a:solidFill>
                  <a:srgbClr val="FFFFFF"/>
                </a:solidFill>
                <a:latin typeface="Arial"/>
                <a:ea typeface="DejaVu Sans"/>
              </a:rPr>
              <a:t>request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display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 </a:t>
            </a:r>
            <a:r>
              <a:rPr lang="en-US" sz="3600" b="0" strike="noStrike" spc="-55">
                <a:solidFill>
                  <a:srgbClr val="FFFFFF"/>
                </a:solidFill>
                <a:latin typeface="Arial"/>
                <a:ea typeface="DejaVu Sans"/>
              </a:rPr>
              <a:t>message </a:t>
            </a:r>
            <a:r>
              <a:rPr lang="en-US" sz="3600" b="0" strike="noStrike" spc="86">
                <a:solidFill>
                  <a:srgbClr val="FFFFFF"/>
                </a:solidFill>
                <a:latin typeface="Arial"/>
                <a:ea typeface="DejaVu Sans"/>
              </a:rPr>
              <a:t>“middleware </a:t>
            </a:r>
            <a:r>
              <a:rPr lang="en-US" sz="3600" b="0" strike="noStrike" spc="-100">
                <a:solidFill>
                  <a:srgbClr val="FFFFFF"/>
                </a:solidFill>
                <a:latin typeface="Arial"/>
                <a:ea typeface="DejaVu Sans"/>
              </a:rPr>
              <a:t>is </a:t>
            </a:r>
            <a:r>
              <a:rPr lang="en-US" sz="3600" b="0" strike="noStrike" spc="109">
                <a:solidFill>
                  <a:srgbClr val="FFFFFF"/>
                </a:solidFill>
                <a:latin typeface="Arial"/>
                <a:ea typeface="DejaVu Sans"/>
              </a:rPr>
              <a:t>working”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terminal. </a:t>
            </a:r>
            <a:r>
              <a:rPr lang="en-US" sz="3600" b="0" strike="noStrike" spc="80">
                <a:solidFill>
                  <a:srgbClr val="FFFFFF"/>
                </a:solidFill>
                <a:latin typeface="Arial"/>
                <a:ea typeface="DejaVu Sans"/>
              </a:rPr>
              <a:t>And 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on </a:t>
            </a:r>
            <a:r>
              <a:rPr lang="en-US" sz="3600" b="0" strike="noStrike" spc="-29">
                <a:solidFill>
                  <a:srgbClr val="FFFFFF"/>
                </a:solidFill>
                <a:latin typeface="Arial"/>
                <a:ea typeface="DejaVu Sans"/>
              </a:rPr>
              <a:t>response </a:t>
            </a:r>
            <a:r>
              <a:rPr lang="en-US" sz="3600" b="0" strike="noStrike" spc="126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US" sz="3600" b="0" strike="noStrike" spc="-29">
                <a:solidFill>
                  <a:srgbClr val="FFFFFF"/>
                </a:solidFill>
                <a:latin typeface="Arial"/>
                <a:ea typeface="DejaVu Sans"/>
              </a:rPr>
              <a:t>displays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lang="en-US" sz="3600" b="0" strike="noStrike" spc="-55">
                <a:solidFill>
                  <a:srgbClr val="FFFFFF"/>
                </a:solidFill>
                <a:latin typeface="Arial"/>
                <a:ea typeface="DejaVu Sans"/>
              </a:rPr>
              <a:t>message </a:t>
            </a:r>
            <a:r>
              <a:rPr lang="en-US" sz="3600" b="0" strike="noStrike" spc="75">
                <a:solidFill>
                  <a:srgbClr val="FFFFFF"/>
                </a:solidFill>
                <a:latin typeface="Arial"/>
                <a:ea typeface="DejaVu Sans"/>
              </a:rPr>
              <a:t>“it’s</a:t>
            </a:r>
            <a:r>
              <a:rPr lang="en-US" sz="3600" b="0" strike="noStrike" spc="-704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29">
                <a:solidFill>
                  <a:srgbClr val="FFFFFF"/>
                </a:solidFill>
                <a:latin typeface="Arial"/>
                <a:ea typeface="DejaVu Sans"/>
              </a:rPr>
              <a:t>working </a:t>
            </a:r>
            <a:r>
              <a:rPr lang="en-US" sz="3600" b="0" strike="noStrike" spc="106">
                <a:solidFill>
                  <a:srgbClr val="FFFFFF"/>
                </a:solidFill>
                <a:latin typeface="Arial"/>
                <a:ea typeface="DejaVu Sans"/>
              </a:rPr>
              <a:t>again”  </a:t>
            </a:r>
            <a:r>
              <a:rPr lang="en-US" sz="3600" b="0" strike="noStrike" spc="26">
                <a:solidFill>
                  <a:srgbClr val="FFFFFF"/>
                </a:solidFill>
                <a:latin typeface="Arial"/>
                <a:ea typeface="DejaVu Sans"/>
              </a:rPr>
              <a:t>in </a:t>
            </a:r>
            <a:r>
              <a:rPr lang="en-US" sz="3600" b="0" strike="noStrike" spc="60">
                <a:solidFill>
                  <a:srgbClr val="FFFFFF"/>
                </a:solidFill>
                <a:latin typeface="Arial"/>
                <a:ea typeface="DejaVu Sans"/>
              </a:rPr>
              <a:t>the</a:t>
            </a:r>
            <a:r>
              <a:rPr lang="en-US" sz="3600" b="0" strike="noStrike" spc="-16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FFFFFF"/>
                </a:solidFill>
                <a:latin typeface="Arial"/>
                <a:ea typeface="DejaVu Sans"/>
              </a:rPr>
              <a:t>terminal.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5E7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2"/>
          <p:cNvSpPr/>
          <p:nvPr/>
        </p:nvSpPr>
        <p:spPr>
          <a:xfrm>
            <a:off x="698400" y="567360"/>
            <a:ext cx="102448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12000"/>
              </a:lnSpc>
              <a:spcBef>
                <a:spcPts val="99"/>
              </a:spcBef>
            </a:pPr>
            <a:r>
              <a:rPr lang="en-US" sz="3850" b="1" strike="noStrike" spc="-7">
                <a:solidFill>
                  <a:srgbClr val="095C24"/>
                </a:solidFill>
                <a:latin typeface="Arial"/>
                <a:ea typeface="DejaVu Sans"/>
              </a:rPr>
              <a:t>A</a:t>
            </a:r>
            <a:r>
              <a:rPr lang="en-US" sz="3850" b="1" strike="noStrike" spc="60">
                <a:solidFill>
                  <a:srgbClr val="095C24"/>
                </a:solidFill>
                <a:latin typeface="Arial"/>
                <a:ea typeface="DejaVu Sans"/>
              </a:rPr>
              <a:t>dd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i</a:t>
            </a:r>
            <a:r>
              <a:rPr lang="en-US" sz="3850" b="1" strike="noStrike" spc="205">
                <a:solidFill>
                  <a:srgbClr val="095C24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i</a:t>
            </a:r>
            <a:r>
              <a:rPr lang="en-US" sz="3850" b="1" strike="noStrike" spc="-7">
                <a:solidFill>
                  <a:srgbClr val="095C24"/>
                </a:solidFill>
                <a:latin typeface="Arial"/>
                <a:ea typeface="DejaVu Sans"/>
              </a:rPr>
              <a:t>o</a:t>
            </a:r>
            <a:r>
              <a:rPr lang="en-US" sz="3850" b="1" strike="noStrike" spc="-145">
                <a:solidFill>
                  <a:srgbClr val="095C24"/>
                </a:solidFill>
                <a:latin typeface="Arial"/>
                <a:ea typeface="DejaVu Sans"/>
              </a:rPr>
              <a:t>n </a:t>
            </a:r>
            <a:r>
              <a:rPr lang="en-US" sz="3850" b="1" strike="noStrike" spc="205">
                <a:solidFill>
                  <a:srgbClr val="095C24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55">
                <a:solidFill>
                  <a:srgbClr val="095C24"/>
                </a:solidFill>
                <a:latin typeface="Arial"/>
                <a:ea typeface="DejaVu Sans"/>
              </a:rPr>
              <a:t>e</a:t>
            </a:r>
            <a:r>
              <a:rPr lang="en-US" sz="3850" b="1" strike="noStrike" spc="-290">
                <a:solidFill>
                  <a:srgbClr val="095C24"/>
                </a:solidFill>
                <a:latin typeface="Arial"/>
                <a:ea typeface="DejaVu Sans"/>
              </a:rPr>
              <a:t>c</a:t>
            </a:r>
            <a:r>
              <a:rPr lang="en-US" sz="3850" b="1" strike="noStrike" spc="-145">
                <a:solidFill>
                  <a:srgbClr val="095C24"/>
                </a:solidFill>
                <a:latin typeface="Arial"/>
                <a:ea typeface="DejaVu Sans"/>
              </a:rPr>
              <a:t>hn</a:t>
            </a:r>
            <a:r>
              <a:rPr lang="en-US" sz="3850" b="1" strike="noStrike" spc="-7">
                <a:solidFill>
                  <a:srgbClr val="095C24"/>
                </a:solidFill>
                <a:latin typeface="Arial"/>
                <a:ea typeface="DejaVu Sans"/>
              </a:rPr>
              <a:t>o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l</a:t>
            </a:r>
            <a:r>
              <a:rPr lang="en-US" sz="3850" b="1" strike="noStrike" spc="-7">
                <a:solidFill>
                  <a:srgbClr val="095C24"/>
                </a:solidFill>
                <a:latin typeface="Arial"/>
                <a:ea typeface="DejaVu Sans"/>
              </a:rPr>
              <a:t>o</a:t>
            </a:r>
            <a:r>
              <a:rPr lang="en-US" sz="3850" b="1" strike="noStrike" spc="60">
                <a:solidFill>
                  <a:srgbClr val="095C24"/>
                </a:solidFill>
                <a:latin typeface="Arial"/>
                <a:ea typeface="DejaVu Sans"/>
              </a:rPr>
              <a:t>g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i</a:t>
            </a:r>
            <a:r>
              <a:rPr lang="en-US" sz="3850" b="1" strike="noStrike" spc="55">
                <a:solidFill>
                  <a:srgbClr val="095C24"/>
                </a:solidFill>
                <a:latin typeface="Arial"/>
                <a:ea typeface="DejaVu Sans"/>
              </a:rPr>
              <a:t>e</a:t>
            </a:r>
            <a:r>
              <a:rPr lang="en-US" sz="3850" b="1" strike="noStrike" spc="-435">
                <a:solidFill>
                  <a:srgbClr val="095C24"/>
                </a:solidFill>
                <a:latin typeface="Arial"/>
                <a:ea typeface="DejaVu Sans"/>
              </a:rPr>
              <a:t>s </a:t>
            </a:r>
            <a:r>
              <a:rPr lang="en-US" sz="3850" b="1" strike="noStrike" spc="-145">
                <a:solidFill>
                  <a:srgbClr val="095C24"/>
                </a:solidFill>
                <a:latin typeface="Arial"/>
                <a:ea typeface="DejaVu Sans"/>
              </a:rPr>
              <a:t>u</a:t>
            </a:r>
            <a:r>
              <a:rPr lang="en-US" sz="3850" b="1" strike="noStrike" spc="-435">
                <a:solidFill>
                  <a:srgbClr val="095C24"/>
                </a:solidFill>
                <a:latin typeface="Arial"/>
                <a:ea typeface="DejaVu Sans"/>
              </a:rPr>
              <a:t>s</a:t>
            </a:r>
            <a:r>
              <a:rPr lang="en-US" sz="3850" b="1" strike="noStrike" spc="55">
                <a:solidFill>
                  <a:srgbClr val="095C24"/>
                </a:solidFill>
                <a:latin typeface="Arial"/>
                <a:ea typeface="DejaVu Sans"/>
              </a:rPr>
              <a:t>e</a:t>
            </a:r>
            <a:r>
              <a:rPr lang="en-US" sz="3850" b="1" strike="noStrike" spc="60">
                <a:solidFill>
                  <a:srgbClr val="095C24"/>
                </a:solidFill>
                <a:latin typeface="Arial"/>
                <a:ea typeface="DejaVu Sans"/>
              </a:rPr>
              <a:t>d 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i</a:t>
            </a:r>
            <a:r>
              <a:rPr lang="en-US" sz="3850" b="1" strike="noStrike" spc="-145">
                <a:solidFill>
                  <a:srgbClr val="095C24"/>
                </a:solidFill>
                <a:latin typeface="Arial"/>
                <a:ea typeface="DejaVu Sans"/>
              </a:rPr>
              <a:t>n </a:t>
            </a:r>
            <a:r>
              <a:rPr lang="en-US" sz="3850" b="1" strike="noStrike" spc="205">
                <a:solidFill>
                  <a:srgbClr val="095C24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-145">
                <a:solidFill>
                  <a:srgbClr val="095C24"/>
                </a:solidFill>
                <a:latin typeface="Arial"/>
                <a:ea typeface="DejaVu Sans"/>
              </a:rPr>
              <a:t>h</a:t>
            </a:r>
            <a:r>
              <a:rPr lang="en-US" sz="3850" b="1" strike="noStrike" spc="55">
                <a:solidFill>
                  <a:srgbClr val="095C24"/>
                </a:solidFill>
                <a:latin typeface="Arial"/>
                <a:ea typeface="DejaVu Sans"/>
              </a:rPr>
              <a:t>e </a:t>
            </a:r>
            <a:r>
              <a:rPr lang="en-US" sz="3850" b="1" strike="noStrike" spc="60">
                <a:solidFill>
                  <a:srgbClr val="095C24"/>
                </a:solidFill>
                <a:latin typeface="Arial"/>
                <a:ea typeface="DejaVu Sans"/>
              </a:rPr>
              <a:t>p</a:t>
            </a:r>
            <a:r>
              <a:rPr lang="en-US" sz="3850" b="1" strike="noStrike" spc="-1">
                <a:solidFill>
                  <a:srgbClr val="095C24"/>
                </a:solidFill>
                <a:latin typeface="Arial"/>
                <a:ea typeface="DejaVu Sans"/>
              </a:rPr>
              <a:t>r</a:t>
            </a:r>
            <a:r>
              <a:rPr lang="en-US" sz="3850" b="1" strike="noStrike" spc="-7">
                <a:solidFill>
                  <a:srgbClr val="095C24"/>
                </a:solidFill>
                <a:latin typeface="Arial"/>
                <a:ea typeface="DejaVu Sans"/>
              </a:rPr>
              <a:t>o</a:t>
            </a:r>
            <a:r>
              <a:rPr lang="en-US" sz="3850" b="1" strike="noStrike" spc="-69">
                <a:solidFill>
                  <a:srgbClr val="095C24"/>
                </a:solidFill>
                <a:latin typeface="Arial"/>
                <a:ea typeface="DejaVu Sans"/>
              </a:rPr>
              <a:t>j</a:t>
            </a:r>
            <a:r>
              <a:rPr lang="en-US" sz="3850" b="1" strike="noStrike" spc="55">
                <a:solidFill>
                  <a:srgbClr val="095C24"/>
                </a:solidFill>
                <a:latin typeface="Arial"/>
                <a:ea typeface="DejaVu Sans"/>
              </a:rPr>
              <a:t>e</a:t>
            </a:r>
            <a:r>
              <a:rPr lang="en-US" sz="3850" b="1" strike="noStrike" spc="-290">
                <a:solidFill>
                  <a:srgbClr val="095C24"/>
                </a:solidFill>
                <a:latin typeface="Arial"/>
                <a:ea typeface="DejaVu Sans"/>
              </a:rPr>
              <a:t>c</a:t>
            </a:r>
            <a:r>
              <a:rPr lang="en-US" sz="3850" b="1" strike="noStrike" spc="205">
                <a:solidFill>
                  <a:srgbClr val="095C24"/>
                </a:solidFill>
                <a:latin typeface="Arial"/>
                <a:ea typeface="DejaVu Sans"/>
              </a:rPr>
              <a:t>t</a:t>
            </a:r>
            <a:r>
              <a:rPr lang="en-US" sz="3850" b="1" strike="noStrike" spc="-460">
                <a:solidFill>
                  <a:srgbClr val="095C24"/>
                </a:solidFill>
                <a:latin typeface="Arial"/>
                <a:ea typeface="DejaVu Sans"/>
              </a:rPr>
              <a:t> </a:t>
            </a:r>
            <a:r>
              <a:rPr lang="en-US" sz="3850" b="1" strike="noStrike" spc="60">
                <a:solidFill>
                  <a:srgbClr val="095C24"/>
                </a:solidFill>
                <a:latin typeface="Arial"/>
                <a:ea typeface="DejaVu Sans"/>
              </a:rPr>
              <a:t>.</a:t>
            </a:r>
            <a:endParaRPr lang="en-US" sz="385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98400" y="4092120"/>
            <a:ext cx="11120040" cy="24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82760" indent="-469080">
              <a:lnSpc>
                <a:spcPct val="113000"/>
              </a:lnSpc>
              <a:spcBef>
                <a:spcPts val="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strike="noStrike" spc="-171">
                <a:solidFill>
                  <a:srgbClr val="711E7C"/>
                </a:solidFill>
                <a:latin typeface="Arial"/>
                <a:ea typeface="DejaVu Sans"/>
              </a:rPr>
              <a:t>API’s </a:t>
            </a:r>
            <a:r>
              <a:rPr lang="en-US" sz="3600" b="0" strike="noStrike" spc="-131">
                <a:solidFill>
                  <a:srgbClr val="711E7C"/>
                </a:solidFill>
                <a:latin typeface="Arial"/>
                <a:ea typeface="DejaVu Sans"/>
              </a:rPr>
              <a:t>has </a:t>
            </a:r>
            <a:r>
              <a:rPr lang="en-US" sz="3600" b="0" strike="noStrike" spc="41">
                <a:solidFill>
                  <a:srgbClr val="711E7C"/>
                </a:solidFill>
                <a:latin typeface="Arial"/>
                <a:ea typeface="DejaVu Sans"/>
              </a:rPr>
              <a:t>been </a:t>
            </a:r>
            <a:r>
              <a:rPr lang="en-US" sz="3600" b="0" strike="noStrike" spc="-15">
                <a:solidFill>
                  <a:srgbClr val="711E7C"/>
                </a:solidFill>
                <a:latin typeface="Arial"/>
                <a:ea typeface="DejaVu Sans"/>
              </a:rPr>
              <a:t>used </a:t>
            </a:r>
            <a:r>
              <a:rPr lang="en-US" sz="3600" b="0" strike="noStrike" spc="60">
                <a:solidFill>
                  <a:srgbClr val="711E7C"/>
                </a:solidFill>
                <a:latin typeface="Arial"/>
                <a:ea typeface="DejaVu Sans"/>
              </a:rPr>
              <a:t>for </a:t>
            </a:r>
            <a:r>
              <a:rPr lang="en-US" sz="3600" b="0" strike="noStrike" spc="21">
                <a:solidFill>
                  <a:srgbClr val="711E7C"/>
                </a:solidFill>
                <a:latin typeface="Arial"/>
                <a:ea typeface="DejaVu Sans"/>
              </a:rPr>
              <a:t>fonts </a:t>
            </a:r>
            <a:r>
              <a:rPr lang="en-US" sz="3600" b="0" strike="noStrike" spc="15">
                <a:solidFill>
                  <a:srgbClr val="711E7C"/>
                </a:solidFill>
                <a:latin typeface="Arial"/>
                <a:ea typeface="DejaVu Sans"/>
              </a:rPr>
              <a:t>and </a:t>
            </a:r>
            <a:r>
              <a:rPr lang="en-US" sz="3600" b="0" strike="noStrike" spc="-1">
                <a:solidFill>
                  <a:srgbClr val="711E7C"/>
                </a:solidFill>
                <a:latin typeface="Arial"/>
                <a:ea typeface="DejaVu Sans"/>
              </a:rPr>
              <a:t>colours </a:t>
            </a:r>
            <a:r>
              <a:rPr lang="en-US" sz="3600" b="0" strike="noStrike" spc="94">
                <a:solidFill>
                  <a:srgbClr val="711E7C"/>
                </a:solidFill>
                <a:latin typeface="Arial"/>
                <a:ea typeface="DejaVu Sans"/>
              </a:rPr>
              <a:t>of </a:t>
            </a:r>
            <a:r>
              <a:rPr lang="en-US" sz="3600" b="0" strike="noStrike" spc="75">
                <a:solidFill>
                  <a:srgbClr val="711E7C"/>
                </a:solidFill>
                <a:latin typeface="Arial"/>
                <a:ea typeface="DejaVu Sans"/>
              </a:rPr>
              <a:t>text</a:t>
            </a:r>
            <a:r>
              <a:rPr lang="en-US" sz="3600" b="0" strike="noStrike" spc="-599">
                <a:solidFill>
                  <a:srgbClr val="711E7C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15">
                <a:solidFill>
                  <a:srgbClr val="711E7C"/>
                </a:solidFill>
                <a:latin typeface="Arial"/>
                <a:ea typeface="DejaVu Sans"/>
              </a:rPr>
              <a:t>and  </a:t>
            </a:r>
            <a:r>
              <a:rPr lang="en-US" sz="3600" b="0" strike="noStrike" spc="60">
                <a:solidFill>
                  <a:srgbClr val="711E7C"/>
                </a:solidFill>
                <a:latin typeface="Arial"/>
                <a:ea typeface="DejaVu Sans"/>
              </a:rPr>
              <a:t>other</a:t>
            </a:r>
            <a:r>
              <a:rPr lang="en-US" sz="3600" b="0" strike="noStrike" spc="-66">
                <a:solidFill>
                  <a:srgbClr val="711E7C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86">
                <a:solidFill>
                  <a:srgbClr val="711E7C"/>
                </a:solidFill>
                <a:latin typeface="Arial"/>
                <a:ea typeface="DejaVu Sans"/>
              </a:rPr>
              <a:t>UI.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00000"/>
              </a:lnSpc>
              <a:spcBef>
                <a:spcPts val="6"/>
              </a:spcBef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600" b="0" strike="noStrike" spc="29">
                <a:solidFill>
                  <a:srgbClr val="711E7C"/>
                </a:solidFill>
                <a:latin typeface="Arial"/>
                <a:ea typeface="DejaVu Sans"/>
              </a:rPr>
              <a:t>Bootstrap </a:t>
            </a:r>
            <a:r>
              <a:rPr lang="en-US" sz="3600" b="0" strike="noStrike" spc="-100">
                <a:solidFill>
                  <a:srgbClr val="711E7C"/>
                </a:solidFill>
                <a:latin typeface="Arial"/>
                <a:ea typeface="DejaVu Sans"/>
              </a:rPr>
              <a:t>is </a:t>
            </a:r>
            <a:r>
              <a:rPr lang="en-US" sz="3600" b="0" strike="noStrike" spc="-46">
                <a:solidFill>
                  <a:srgbClr val="711E7C"/>
                </a:solidFill>
                <a:latin typeface="Arial"/>
                <a:ea typeface="DejaVu Sans"/>
              </a:rPr>
              <a:t>also</a:t>
            </a:r>
            <a:r>
              <a:rPr lang="en-US" sz="3600" b="0" strike="noStrike" spc="-126">
                <a:solidFill>
                  <a:srgbClr val="711E7C"/>
                </a:solidFill>
                <a:latin typeface="Arial"/>
                <a:ea typeface="DejaVu Sans"/>
              </a:rPr>
              <a:t> </a:t>
            </a:r>
            <a:r>
              <a:rPr lang="en-US" sz="3600" b="0" strike="noStrike" spc="-26">
                <a:solidFill>
                  <a:srgbClr val="711E7C"/>
                </a:solidFill>
                <a:latin typeface="Arial"/>
                <a:ea typeface="DejaVu Sans"/>
              </a:rPr>
              <a:t>used.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C4EFB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698400" y="1765440"/>
            <a:ext cx="33724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1" strike="noStrike" spc="-367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4000" b="1" strike="noStrike" spc="66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69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4000" b="1" strike="noStrike" spc="66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4000" b="1" strike="noStrike" spc="66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145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lang="en-US" sz="4000" b="1" strike="noStrike" spc="-296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lang="en-US" sz="4000" b="1" strike="noStrike" spc="66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4000" b="1" strike="noStrike" spc="-446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98400" y="3213000"/>
            <a:ext cx="5596200" cy="528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482760" indent="-469080">
              <a:lnSpc>
                <a:spcPct val="100000"/>
              </a:lnSpc>
              <a:spcBef>
                <a:spcPts val="99"/>
              </a:spcBef>
              <a:buClr>
                <a:srgbClr val="646464"/>
              </a:buClr>
              <a:buSzPct val="90000"/>
              <a:buFont typeface="Symbol"/>
              <a:buChar char=""/>
            </a:pPr>
            <a:r>
              <a:rPr lang="en-US" sz="3600" b="0" u="heavy" strike="noStrike" spc="4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Django </a:t>
            </a:r>
            <a:r>
              <a:rPr lang="en-US" sz="3600" b="0" u="heavy" strike="noStrike" spc="-26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Girls</a:t>
            </a:r>
            <a:r>
              <a:rPr lang="en-US" sz="3600" b="0" u="heavy" strike="noStrike" spc="-19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b="0" u="heavy" strike="noStrike" spc="46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tutorial</a:t>
            </a:r>
            <a:r>
              <a:rPr lang="en-US" sz="3600" b="0" strike="noStrike" spc="46">
                <a:solidFill>
                  <a:srgbClr val="DB2800"/>
                </a:solidFill>
                <a:latin typeface="Arial"/>
                <a:ea typeface="DejaVu Sans"/>
              </a:rPr>
              <a:t>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00000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600" b="0" u="heavy" strike="noStrike" spc="-66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Tango </a:t>
            </a:r>
            <a:r>
              <a:rPr lang="en-US" sz="3600" b="0" u="heavy" strike="noStrike" spc="41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with </a:t>
            </a:r>
            <a:r>
              <a:rPr lang="en-US" sz="3600" b="0" u="heavy" strike="noStrike" spc="4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Django</a:t>
            </a:r>
            <a:r>
              <a:rPr lang="en-US" sz="3600" b="0" u="heavy" strike="noStrike" spc="-21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b="0" u="heavy" strike="noStrike" spc="60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book</a:t>
            </a:r>
            <a:r>
              <a:rPr lang="en-US" sz="3600" b="0" strike="noStrike" spc="60">
                <a:solidFill>
                  <a:srgbClr val="DB2800"/>
                </a:solidFill>
                <a:latin typeface="Arial"/>
                <a:ea typeface="DejaVu Sans"/>
              </a:rPr>
              <a:t>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00000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600" b="0" u="heavy" strike="noStrike" spc="4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Django</a:t>
            </a:r>
            <a:r>
              <a:rPr lang="en-US" sz="3600" b="0" u="heavy" strike="noStrike" spc="-66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b="0" u="heavy" strike="noStrike" spc="-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docs</a:t>
            </a:r>
            <a:r>
              <a:rPr lang="en-US" sz="3600" b="0" strike="noStrike" spc="-9">
                <a:solidFill>
                  <a:srgbClr val="DB2800"/>
                </a:solidFill>
                <a:latin typeface="Arial"/>
                <a:ea typeface="DejaVu Sans"/>
              </a:rPr>
              <a:t>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00000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600" b="0" u="heavy" strike="noStrike" spc="-21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Python</a:t>
            </a:r>
            <a:r>
              <a:rPr lang="en-US" sz="3600" b="0" u="heavy" strike="noStrike" spc="-66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b="0" u="heavy" strike="noStrike" spc="-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docs</a:t>
            </a:r>
            <a:r>
              <a:rPr lang="en-US" sz="3600" b="0" strike="noStrike" spc="-9">
                <a:solidFill>
                  <a:srgbClr val="DB2800"/>
                </a:solidFill>
                <a:latin typeface="Arial"/>
                <a:ea typeface="DejaVu Sans"/>
              </a:rPr>
              <a:t>.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US" sz="3600" b="0" strike="noStrike" spc="-1">
              <a:latin typeface="Arial"/>
            </a:endParaRPr>
          </a:p>
          <a:p>
            <a:pPr marL="482760" indent="-469080">
              <a:lnSpc>
                <a:spcPct val="100000"/>
              </a:lnSpc>
              <a:buClr>
                <a:srgbClr val="646464"/>
              </a:buClr>
              <a:buSzPct val="90000"/>
              <a:buFont typeface="Arial"/>
              <a:buChar char="•"/>
            </a:pPr>
            <a:r>
              <a:rPr lang="en-US" sz="3600" b="0" u="heavy" strike="noStrike" spc="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Django-rest</a:t>
            </a:r>
            <a:r>
              <a:rPr lang="en-US" sz="3600" b="0" u="heavy" strike="noStrike" spc="-69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b="0" u="heavy" strike="noStrike" spc="-7">
                <a:solidFill>
                  <a:srgbClr val="DB2800"/>
                </a:solidFill>
                <a:uFill>
                  <a:solidFill>
                    <a:srgbClr val="DB2800"/>
                  </a:solidFill>
                </a:uFill>
                <a:latin typeface="Arial"/>
                <a:ea typeface="DejaVu Sans"/>
              </a:rPr>
              <a:t>framework</a:t>
            </a:r>
            <a:r>
              <a:rPr lang="en-US" sz="3600" b="0" strike="noStrike" spc="-7">
                <a:solidFill>
                  <a:srgbClr val="DB2800"/>
                </a:solidFill>
                <a:latin typeface="Arial"/>
                <a:ea typeface="DejaVu Sans"/>
              </a:rPr>
              <a:t>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98400" y="1041480"/>
            <a:ext cx="1023660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205">
                <a:solidFill>
                  <a:srgbClr val="FFFFFF"/>
                </a:solidFill>
                <a:latin typeface="Arial"/>
                <a:ea typeface="DejaVu Sans"/>
              </a:rPr>
              <a:t>We </a:t>
            </a:r>
            <a:r>
              <a:rPr lang="en-US" sz="3000" b="0" strike="noStrike" spc="-109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lang="en-US" sz="3000" b="0" strike="noStrike" spc="205">
                <a:solidFill>
                  <a:srgbClr val="FFFFFF"/>
                </a:solidFill>
                <a:latin typeface="Arial"/>
                <a:ea typeface="DejaVu Sans"/>
              </a:rPr>
              <a:t>re </a:t>
            </a:r>
            <a:r>
              <a:rPr lang="en-US" sz="3000" b="0" strike="noStrike" spc="10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000" b="0" strike="noStrike" spc="154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en 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f</a:t>
            </a:r>
            <a:r>
              <a:rPr lang="en-US" sz="3000" b="0" strike="noStrike" spc="10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r </a:t>
            </a:r>
            <a:r>
              <a:rPr lang="en-US" sz="3000" b="0" strike="noStrike" spc="-219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lang="en-US" sz="3000" b="0" strike="noStrike" spc="154">
                <a:solidFill>
                  <a:srgbClr val="FFFFFF"/>
                </a:solidFill>
                <a:latin typeface="Arial"/>
                <a:ea typeface="DejaVu Sans"/>
              </a:rPr>
              <a:t>gg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000" b="0" strike="noStrike" spc="-219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000" b="0" strike="noStrike" spc="160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000" b="0" strike="noStrike" spc="10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n</a:t>
            </a:r>
            <a:r>
              <a:rPr lang="en-US" sz="3000" b="0" strike="noStrike" spc="-219">
                <a:solidFill>
                  <a:srgbClr val="FFFFFF"/>
                </a:solidFill>
                <a:latin typeface="Arial"/>
                <a:ea typeface="DejaVu Sans"/>
              </a:rPr>
              <a:t>s 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f</a:t>
            </a:r>
            <a:r>
              <a:rPr lang="en-US" sz="3000" b="0" strike="noStrike" spc="106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r </a:t>
            </a:r>
            <a:r>
              <a:rPr lang="en-US" sz="3000" b="0" strike="noStrike" spc="160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he </a:t>
            </a:r>
            <a:r>
              <a:rPr lang="en-US" sz="3000" b="0" strike="noStrike" spc="-49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000" b="0" strike="noStrike" spc="154">
                <a:solidFill>
                  <a:srgbClr val="FFFFFF"/>
                </a:solidFill>
                <a:latin typeface="Arial"/>
                <a:ea typeface="DejaVu Sans"/>
              </a:rPr>
              <a:t>b</a:t>
            </a:r>
            <a:r>
              <a:rPr lang="en-US" sz="3000" b="0" strike="noStrike" spc="-219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lang="en-US" sz="3000" b="0" strike="noStrike" spc="46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lang="en-US" sz="3000" b="0" strike="noStrike" spc="160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lang="en-US" sz="3000" b="0" strike="noStrike" spc="-1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lang="en-US" sz="3000" b="0" strike="noStrike" spc="-49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3003920" cy="975276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BE50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698400" y="2565360"/>
            <a:ext cx="4342680" cy="16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/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4000" b="0" strike="noStrike" spc="-1">
                <a:solidFill>
                  <a:srgbClr val="FFFFFF"/>
                </a:solidFill>
                <a:latin typeface="Arial Black"/>
                <a:ea typeface="DejaVu Sans"/>
              </a:rPr>
              <a:t>Introduction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98400" y="3873600"/>
            <a:ext cx="11445840" cy="31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/>
          <a:lstStyle/>
          <a:p>
            <a:pPr marL="54720">
              <a:lnSpc>
                <a:spcPts val="6100"/>
              </a:lnSpc>
              <a:spcBef>
                <a:spcPts val="720"/>
              </a:spcBef>
            </a:pPr>
            <a:r>
              <a:rPr lang="en-US" sz="4000" b="0" i="1" strike="noStrike" spc="-148">
                <a:solidFill>
                  <a:srgbClr val="FFFFFF"/>
                </a:solidFill>
                <a:latin typeface="Chandas"/>
                <a:ea typeface="DejaVu Sans"/>
              </a:rPr>
              <a:t>Best Bids is a bidding site that facilitates consumer to  consumer sales through website. Every consumer can put  up his product for auction and can bid on products  listed by other users.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52467-989B-4587-AA69-827E07ADF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9D432-1076-458D-A45F-58E8FE666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D4C46-885A-4C90-8771-F10F73E40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6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79E58-4035-42AD-BDEA-80BD6CF0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4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B88C8-79C6-4D05-AA7C-676891A921FB}"/>
              </a:ext>
            </a:extLst>
          </p:cNvPr>
          <p:cNvSpPr txBox="1"/>
          <p:nvPr/>
        </p:nvSpPr>
        <p:spPr>
          <a:xfrm flipH="1">
            <a:off x="974034" y="3419062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" panose="020B0502040204020203" pitchFamily="34" charset="0"/>
              </a:rPr>
              <a:t>//This is register product page for adding new item to the auction.</a:t>
            </a:r>
          </a:p>
        </p:txBody>
      </p:sp>
    </p:spTree>
    <p:extLst>
      <p:ext uri="{BB962C8B-B14F-4D97-AF65-F5344CB8AC3E}">
        <p14:creationId xmlns:p14="http://schemas.microsoft.com/office/powerpoint/2010/main" val="331136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8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992</Words>
  <Application>Microsoft Office PowerPoint</Application>
  <PresentationFormat>Custom</PresentationFormat>
  <Paragraphs>153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Bahnschrift</vt:lpstr>
      <vt:lpstr>Bahnschrift Light</vt:lpstr>
      <vt:lpstr>Chandas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Kumar Shivam Ranjan</cp:lastModifiedBy>
  <cp:revision>20</cp:revision>
  <dcterms:created xsi:type="dcterms:W3CDTF">2019-11-28T12:08:16Z</dcterms:created>
  <dcterms:modified xsi:type="dcterms:W3CDTF">2019-11-29T23:43:09Z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astSaved">
    <vt:filetime>2019-11-28T00:00:00Z</vt:filetime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